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94487</c:v>
                </c:pt>
                <c:pt idx="1">
                  <c:v>97203</c:v>
                </c:pt>
                <c:pt idx="2">
                  <c:v>102017</c:v>
                </c:pt>
                <c:pt idx="3">
                  <c:v>103661</c:v>
                </c:pt>
                <c:pt idx="4">
                  <c:v>105387</c:v>
                </c:pt>
                <c:pt idx="5">
                  <c:v>106979</c:v>
                </c:pt>
                <c:pt idx="6">
                  <c:v>109903</c:v>
                </c:pt>
                <c:pt idx="7">
                  <c:v>111211</c:v>
                </c:pt>
                <c:pt idx="8">
                  <c:v>113671</c:v>
                </c:pt>
                <c:pt idx="9">
                  <c:v>115328</c:v>
                </c:pt>
                <c:pt idx="10">
                  <c:v>118813</c:v>
                </c:pt>
                <c:pt idx="11">
                  <c:v>121236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6-4A27-8D58-9D1CD33E44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CDU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100370</c:v>
                </c:pt>
                <c:pt idx="1">
                  <c:v>101971</c:v>
                </c:pt>
                <c:pt idx="2">
                  <c:v>104670</c:v>
                </c:pt>
                <c:pt idx="3">
                  <c:v>105685</c:v>
                </c:pt>
                <c:pt idx="4">
                  <c:v>106631</c:v>
                </c:pt>
                <c:pt idx="5">
                  <c:v>107689</c:v>
                </c:pt>
                <c:pt idx="6">
                  <c:v>114349</c:v>
                </c:pt>
                <c:pt idx="7">
                  <c:v>116615</c:v>
                </c:pt>
                <c:pt idx="8">
                  <c:v>119289</c:v>
                </c:pt>
                <c:pt idx="9">
                  <c:v>119950</c:v>
                </c:pt>
                <c:pt idx="10">
                  <c:v>122049</c:v>
                </c:pt>
                <c:pt idx="11">
                  <c:v>124297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6-4A27-8D58-9D1CD33E44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39799</c:v>
                </c:pt>
                <c:pt idx="1">
                  <c:v>41497</c:v>
                </c:pt>
                <c:pt idx="2">
                  <c:v>43991</c:v>
                </c:pt>
                <c:pt idx="3">
                  <c:v>46018</c:v>
                </c:pt>
                <c:pt idx="4">
                  <c:v>47104</c:v>
                </c:pt>
                <c:pt idx="5">
                  <c:v>47919</c:v>
                </c:pt>
                <c:pt idx="6">
                  <c:v>48753</c:v>
                </c:pt>
                <c:pt idx="7">
                  <c:v>50229</c:v>
                </c:pt>
                <c:pt idx="8">
                  <c:v>52244</c:v>
                </c:pt>
                <c:pt idx="9">
                  <c:v>53680</c:v>
                </c:pt>
                <c:pt idx="10">
                  <c:v>55531</c:v>
                </c:pt>
                <c:pt idx="11">
                  <c:v>56648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96-4A27-8D58-9D1CD33E44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BÜNDNIS 90/DIE GRÜNEN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81843</c:v>
                </c:pt>
                <c:pt idx="1">
                  <c:v>85557</c:v>
                </c:pt>
                <c:pt idx="2">
                  <c:v>93825</c:v>
                </c:pt>
                <c:pt idx="3">
                  <c:v>97834</c:v>
                </c:pt>
                <c:pt idx="4">
                  <c:v>102447</c:v>
                </c:pt>
                <c:pt idx="5">
                  <c:v>106820</c:v>
                </c:pt>
                <c:pt idx="6">
                  <c:v>112084</c:v>
                </c:pt>
                <c:pt idx="7">
                  <c:v>116021</c:v>
                </c:pt>
                <c:pt idx="8">
                  <c:v>120281</c:v>
                </c:pt>
                <c:pt idx="9">
                  <c:v>124129</c:v>
                </c:pt>
                <c:pt idx="10">
                  <c:v>129460</c:v>
                </c:pt>
                <c:pt idx="11">
                  <c:v>132630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96-4A27-8D58-9D1CD33E44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DIE LINKE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127636</c:v>
                </c:pt>
                <c:pt idx="1">
                  <c:v>130014</c:v>
                </c:pt>
                <c:pt idx="2">
                  <c:v>134228</c:v>
                </c:pt>
                <c:pt idx="3">
                  <c:v>136992</c:v>
                </c:pt>
                <c:pt idx="4">
                  <c:v>139869</c:v>
                </c:pt>
                <c:pt idx="5">
                  <c:v>141113</c:v>
                </c:pt>
                <c:pt idx="6">
                  <c:v>142660</c:v>
                </c:pt>
                <c:pt idx="7">
                  <c:v>143801</c:v>
                </c:pt>
                <c:pt idx="8">
                  <c:v>146580</c:v>
                </c:pt>
                <c:pt idx="9">
                  <c:v>156961</c:v>
                </c:pt>
                <c:pt idx="10">
                  <c:v>161203</c:v>
                </c:pt>
                <c:pt idx="11">
                  <c:v>169171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96-4A27-8D58-9D1CD33E44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CSU (Christlich-Soziale Union)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110539</c:v>
                </c:pt>
                <c:pt idx="1">
                  <c:v>111715</c:v>
                </c:pt>
                <c:pt idx="2">
                  <c:v>117332</c:v>
                </c:pt>
                <c:pt idx="3">
                  <c:v>118193</c:v>
                </c:pt>
                <c:pt idx="4">
                  <c:v>119314</c:v>
                </c:pt>
                <c:pt idx="5">
                  <c:v>125371</c:v>
                </c:pt>
                <c:pt idx="6">
                  <c:v>129549</c:v>
                </c:pt>
                <c:pt idx="7">
                  <c:v>130734</c:v>
                </c:pt>
                <c:pt idx="8">
                  <c:v>134134</c:v>
                </c:pt>
                <c:pt idx="9">
                  <c:v>134402</c:v>
                </c:pt>
                <c:pt idx="10">
                  <c:v>141726</c:v>
                </c:pt>
                <c:pt idx="11">
                  <c:v>148780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96-4A27-8D58-9D1CD33E44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Piratenpartei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82797</c:v>
                </c:pt>
                <c:pt idx="1">
                  <c:v>82592</c:v>
                </c:pt>
                <c:pt idx="2">
                  <c:v>82534</c:v>
                </c:pt>
                <c:pt idx="3">
                  <c:v>82423</c:v>
                </c:pt>
                <c:pt idx="4">
                  <c:v>82283</c:v>
                </c:pt>
                <c:pt idx="5">
                  <c:v>82217</c:v>
                </c:pt>
                <c:pt idx="6">
                  <c:v>81997</c:v>
                </c:pt>
                <c:pt idx="7">
                  <c:v>81857</c:v>
                </c:pt>
                <c:pt idx="8">
                  <c:v>81581</c:v>
                </c:pt>
                <c:pt idx="9">
                  <c:v>81224</c:v>
                </c:pt>
                <c:pt idx="10">
                  <c:v>81015</c:v>
                </c:pt>
                <c:pt idx="11">
                  <c:v>80722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96-4A27-8D58-9D1CD33E44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Horst Seehofer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88990</c:v>
                </c:pt>
                <c:pt idx="1">
                  <c:v>94543</c:v>
                </c:pt>
                <c:pt idx="2">
                  <c:v>101597</c:v>
                </c:pt>
                <c:pt idx="3">
                  <c:v>103000</c:v>
                </c:pt>
                <c:pt idx="4">
                  <c:v>104003</c:v>
                </c:pt>
                <c:pt idx="5">
                  <c:v>104404</c:v>
                </c:pt>
                <c:pt idx="6">
                  <c:v>106170</c:v>
                </c:pt>
                <c:pt idx="7">
                  <c:v>106648</c:v>
                </c:pt>
                <c:pt idx="8">
                  <c:v>107338</c:v>
                </c:pt>
                <c:pt idx="9">
                  <c:v>107100</c:v>
                </c:pt>
                <c:pt idx="10">
                  <c:v>107854</c:v>
                </c:pt>
                <c:pt idx="11">
                  <c:v>109147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96-4A27-8D58-9D1CD33E44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BayernSPD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12070</c:v>
                </c:pt>
                <c:pt idx="1">
                  <c:v>12256</c:v>
                </c:pt>
                <c:pt idx="2">
                  <c:v>12432</c:v>
                </c:pt>
                <c:pt idx="3">
                  <c:v>12499</c:v>
                </c:pt>
                <c:pt idx="4">
                  <c:v>12582</c:v>
                </c:pt>
                <c:pt idx="5">
                  <c:v>12649</c:v>
                </c:pt>
                <c:pt idx="6">
                  <c:v>12884</c:v>
                </c:pt>
                <c:pt idx="7">
                  <c:v>12994</c:v>
                </c:pt>
                <c:pt idx="8">
                  <c:v>13111</c:v>
                </c:pt>
                <c:pt idx="9">
                  <c:v>13280</c:v>
                </c:pt>
                <c:pt idx="10">
                  <c:v>13403</c:v>
                </c:pt>
                <c:pt idx="11">
                  <c:v>13539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96-4A27-8D58-9D1CD33E44E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Alternative für Deutschland AfD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215905</c:v>
                </c:pt>
                <c:pt idx="1">
                  <c:v>235290</c:v>
                </c:pt>
                <c:pt idx="2">
                  <c:v>259141</c:v>
                </c:pt>
                <c:pt idx="3">
                  <c:v>266506</c:v>
                </c:pt>
                <c:pt idx="4">
                  <c:v>273238</c:v>
                </c:pt>
                <c:pt idx="5">
                  <c:v>276751</c:v>
                </c:pt>
                <c:pt idx="6">
                  <c:v>280944</c:v>
                </c:pt>
                <c:pt idx="7">
                  <c:v>283885</c:v>
                </c:pt>
                <c:pt idx="8">
                  <c:v>293592</c:v>
                </c:pt>
                <c:pt idx="9">
                  <c:v>297403</c:v>
                </c:pt>
                <c:pt idx="10">
                  <c:v>303491</c:v>
                </c:pt>
                <c:pt idx="11">
                  <c:v>310431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E96-4A27-8D58-9D1CD33E44E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Andreas Scheuer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18773</c:v>
                </c:pt>
                <c:pt idx="1">
                  <c:v>19245</c:v>
                </c:pt>
                <c:pt idx="2">
                  <c:v>20071</c:v>
                </c:pt>
                <c:pt idx="3">
                  <c:v>20505</c:v>
                </c:pt>
                <c:pt idx="4">
                  <c:v>20560</c:v>
                </c:pt>
                <c:pt idx="5">
                  <c:v>21654</c:v>
                </c:pt>
                <c:pt idx="6">
                  <c:v>23482</c:v>
                </c:pt>
                <c:pt idx="7">
                  <c:v>24308</c:v>
                </c:pt>
                <c:pt idx="8">
                  <c:v>26282</c:v>
                </c:pt>
                <c:pt idx="9">
                  <c:v>26954</c:v>
                </c:pt>
                <c:pt idx="10">
                  <c:v>27579</c:v>
                </c:pt>
                <c:pt idx="11">
                  <c:v>28287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96-4A27-8D58-9D1CD33E44E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Freie Wähler Bayern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447</c:v>
                </c:pt>
                <c:pt idx="1">
                  <c:v>501</c:v>
                </c:pt>
                <c:pt idx="2">
                  <c:v>531</c:v>
                </c:pt>
                <c:pt idx="3">
                  <c:v>537</c:v>
                </c:pt>
                <c:pt idx="4">
                  <c:v>546</c:v>
                </c:pt>
                <c:pt idx="5">
                  <c:v>554</c:v>
                </c:pt>
                <c:pt idx="6">
                  <c:v>579</c:v>
                </c:pt>
                <c:pt idx="7">
                  <c:v>580</c:v>
                </c:pt>
                <c:pt idx="8">
                  <c:v>589</c:v>
                </c:pt>
                <c:pt idx="9">
                  <c:v>625</c:v>
                </c:pt>
                <c:pt idx="10">
                  <c:v>634</c:v>
                </c:pt>
                <c:pt idx="11">
                  <c:v>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E96-4A27-8D58-9D1CD33E44E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Bayernpartei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25362</c:v>
                </c:pt>
                <c:pt idx="1">
                  <c:v>25548</c:v>
                </c:pt>
                <c:pt idx="2">
                  <c:v>25768</c:v>
                </c:pt>
                <c:pt idx="3">
                  <c:v>25938</c:v>
                </c:pt>
                <c:pt idx="4">
                  <c:v>26222</c:v>
                </c:pt>
                <c:pt idx="5">
                  <c:v>27605</c:v>
                </c:pt>
                <c:pt idx="6">
                  <c:v>28756</c:v>
                </c:pt>
                <c:pt idx="7">
                  <c:v>28967</c:v>
                </c:pt>
                <c:pt idx="8">
                  <c:v>29083</c:v>
                </c:pt>
                <c:pt idx="9">
                  <c:v>29123</c:v>
                </c:pt>
                <c:pt idx="10">
                  <c:v>29149</c:v>
                </c:pt>
                <c:pt idx="11">
                  <c:v>29115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96-4A27-8D58-9D1CD33E4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841344"/>
        <c:axId val="243841672"/>
      </c:barChart>
      <c:dateAx>
        <c:axId val="24384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41672"/>
        <c:crosses val="autoZero"/>
        <c:auto val="1"/>
        <c:lblOffset val="100"/>
        <c:baseTimeUnit val="months"/>
      </c:dateAx>
      <c:valAx>
        <c:axId val="24384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4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Fan Overview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873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07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FB: Fan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Fan Overview</dc:title>
  <dc:creator>Administrator</dc:creator>
  <cp:lastModifiedBy>Administrator</cp:lastModifiedBy>
  <cp:revision>1</cp:revision>
  <dcterms:created xsi:type="dcterms:W3CDTF">2017-02-03T15:49:58Z</dcterms:created>
  <dcterms:modified xsi:type="dcterms:W3CDTF">2017-02-03T15:50:02Z</dcterms:modified>
</cp:coreProperties>
</file>