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extLst>
            <c:ext xmlns:c16="http://schemas.microsoft.com/office/drawing/2014/chart" uri="{C3380CC4-5D6E-409C-BE32-E72D297353CC}">
              <c16:uniqueId val="{00000000-7E0C-4D20-AE1C-32D811E556B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extLst>
            <c:ext xmlns:c16="http://schemas.microsoft.com/office/drawing/2014/chart" uri="{C3380CC4-5D6E-409C-BE32-E72D297353CC}">
              <c16:uniqueId val="{00000001-7E0C-4D20-AE1C-32D811E556B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Sheet1!$D$2:$D$13</c:f>
            </c:numRef>
          </c:val>
          <c:extLst>
            <c:ext xmlns:c16="http://schemas.microsoft.com/office/drawing/2014/chart" uri="{C3380CC4-5D6E-409C-BE32-E72D297353CC}">
              <c16:uniqueId val="{00000002-7E0C-4D20-AE1C-32D811E556B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Sheet1!$E$2:$E$13</c:f>
            </c:numRef>
          </c:val>
          <c:extLst>
            <c:ext xmlns:c16="http://schemas.microsoft.com/office/drawing/2014/chart" uri="{C3380CC4-5D6E-409C-BE32-E72D297353CC}">
              <c16:uniqueId val="{00000003-7E0C-4D20-AE1C-32D811E556B9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Sheet1!$F$2:$F$13</c:f>
            </c:numRef>
          </c:val>
          <c:extLst>
            <c:ext xmlns:c16="http://schemas.microsoft.com/office/drawing/2014/chart" uri="{C3380CC4-5D6E-409C-BE32-E72D297353CC}">
              <c16:uniqueId val="{00000004-7E0C-4D20-AE1C-32D811E556B9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Sheet1!$G$2:$G$13</c:f>
            </c:numRef>
          </c:val>
          <c:extLst>
            <c:ext xmlns:c16="http://schemas.microsoft.com/office/drawing/2014/chart" uri="{C3380CC4-5D6E-409C-BE32-E72D297353CC}">
              <c16:uniqueId val="{00000005-7E0C-4D20-AE1C-32D811E556B9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Sheet1!$H$2:$H$13</c:f>
            </c:numRef>
          </c:val>
          <c:extLst>
            <c:ext xmlns:c16="http://schemas.microsoft.com/office/drawing/2014/chart" uri="{C3380CC4-5D6E-409C-BE32-E72D297353CC}">
              <c16:uniqueId val="{00000006-7E0C-4D20-AE1C-32D811E556B9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Sheet1!$I$2:$I$13</c:f>
            </c:numRef>
          </c:val>
          <c:extLst>
            <c:ext xmlns:c16="http://schemas.microsoft.com/office/drawing/2014/chart" uri="{C3380CC4-5D6E-409C-BE32-E72D297353CC}">
              <c16:uniqueId val="{00000007-7E0C-4D20-AE1C-32D811E556B9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Sheet1!$J$2:$J$13</c:f>
            </c:numRef>
          </c:val>
          <c:extLst>
            <c:ext xmlns:c16="http://schemas.microsoft.com/office/drawing/2014/chart" uri="{C3380CC4-5D6E-409C-BE32-E72D297353CC}">
              <c16:uniqueId val="{00000008-7E0C-4D20-AE1C-32D811E556B9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Sheet1!$K$2:$K$13</c:f>
            </c:numRef>
          </c:val>
          <c:extLst>
            <c:ext xmlns:c16="http://schemas.microsoft.com/office/drawing/2014/chart" uri="{C3380CC4-5D6E-409C-BE32-E72D297353CC}">
              <c16:uniqueId val="{00000009-7E0C-4D20-AE1C-32D811E556B9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Sheet1!$L$2:$L$13</c:f>
            </c:numRef>
          </c:val>
          <c:extLst>
            <c:ext xmlns:c16="http://schemas.microsoft.com/office/drawing/2014/chart" uri="{C3380CC4-5D6E-409C-BE32-E72D297353CC}">
              <c16:uniqueId val="{0000000A-7E0C-4D20-AE1C-32D811E556B9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Sheet1!$M$2:$M$13</c:f>
            </c:numRef>
          </c:val>
          <c:extLst>
            <c:ext xmlns:c16="http://schemas.microsoft.com/office/drawing/2014/chart" uri="{C3380CC4-5D6E-409C-BE32-E72D297353CC}">
              <c16:uniqueId val="{0000000B-7E0C-4D20-AE1C-32D811E556B9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Sheet1!$N$2:$N$13</c:f>
            </c:numRef>
          </c:val>
          <c:extLst>
            <c:ext xmlns:c16="http://schemas.microsoft.com/office/drawing/2014/chart" uri="{C3380CC4-5D6E-409C-BE32-E72D297353CC}">
              <c16:uniqueId val="{0000000C-7E0C-4D20-AE1C-32D811E556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8703376"/>
        <c:axId val="168703704"/>
      </c:barChart>
      <c:catAx>
        <c:axId val="16870337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703704"/>
        <c:crosses val="autoZero"/>
        <c:auto val="1"/>
        <c:lblAlgn val="ctr"/>
        <c:lblOffset val="100"/>
        <c:noMultiLvlLbl val="0"/>
      </c:catAx>
      <c:valAx>
        <c:axId val="168703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703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FB: Fan Overview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8630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8860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FB: Fan 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FB: Fan Overview</dc:title>
  <dc:creator>Administrator</dc:creator>
  <cp:lastModifiedBy>Administrator</cp:lastModifiedBy>
  <cp:revision>1</cp:revision>
  <dcterms:created xsi:type="dcterms:W3CDTF">2017-02-03T15:49:32Z</dcterms:created>
  <dcterms:modified xsi:type="dcterms:W3CDTF">2017-02-03T15:49:35Z</dcterms:modified>
</cp:coreProperties>
</file>