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@Piratenpartei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125455</c:v>
                </c:pt>
                <c:pt idx="1">
                  <c:v>125252</c:v>
                </c:pt>
                <c:pt idx="2">
                  <c:v>125230</c:v>
                </c:pt>
                <c:pt idx="3">
                  <c:v>125854</c:v>
                </c:pt>
                <c:pt idx="4">
                  <c:v>128584</c:v>
                </c:pt>
                <c:pt idx="5">
                  <c:v>132697</c:v>
                </c:pt>
                <c:pt idx="6">
                  <c:v>143589</c:v>
                </c:pt>
                <c:pt idx="7">
                  <c:v>145377</c:v>
                </c:pt>
                <c:pt idx="8">
                  <c:v>148340</c:v>
                </c:pt>
                <c:pt idx="9">
                  <c:v>152399</c:v>
                </c:pt>
                <c:pt idx="10">
                  <c:v>155307</c:v>
                </c:pt>
                <c:pt idx="11">
                  <c:v>156428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6C-4F87-A3B8-21188E2300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@spdde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163962</c:v>
                </c:pt>
                <c:pt idx="1">
                  <c:v>172283</c:v>
                </c:pt>
                <c:pt idx="2">
                  <c:v>182475</c:v>
                </c:pt>
                <c:pt idx="3">
                  <c:v>188126</c:v>
                </c:pt>
                <c:pt idx="4">
                  <c:v>195205</c:v>
                </c:pt>
                <c:pt idx="5">
                  <c:v>203380</c:v>
                </c:pt>
                <c:pt idx="6">
                  <c:v>221024</c:v>
                </c:pt>
                <c:pt idx="7">
                  <c:v>226407</c:v>
                </c:pt>
                <c:pt idx="8">
                  <c:v>233474</c:v>
                </c:pt>
                <c:pt idx="9">
                  <c:v>237917</c:v>
                </c:pt>
                <c:pt idx="10">
                  <c:v>242883</c:v>
                </c:pt>
                <c:pt idx="11">
                  <c:v>250281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6C-4F87-A3B8-21188E2300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@Die_Gruenen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195222</c:v>
                </c:pt>
                <c:pt idx="1">
                  <c:v>203333</c:v>
                </c:pt>
                <c:pt idx="2">
                  <c:v>213590</c:v>
                </c:pt>
                <c:pt idx="3">
                  <c:v>219206</c:v>
                </c:pt>
                <c:pt idx="4">
                  <c:v>226324</c:v>
                </c:pt>
                <c:pt idx="5">
                  <c:v>234659</c:v>
                </c:pt>
                <c:pt idx="6">
                  <c:v>252504</c:v>
                </c:pt>
                <c:pt idx="7">
                  <c:v>257023</c:v>
                </c:pt>
                <c:pt idx="8">
                  <c:v>260323</c:v>
                </c:pt>
                <c:pt idx="9">
                  <c:v>265160</c:v>
                </c:pt>
                <c:pt idx="10">
                  <c:v>270799</c:v>
                </c:pt>
                <c:pt idx="11">
                  <c:v>278148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6C-4F87-A3B8-21188E2300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@fdp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69035</c:v>
                </c:pt>
                <c:pt idx="1">
                  <c:v>76438</c:v>
                </c:pt>
                <c:pt idx="2">
                  <c:v>85488</c:v>
                </c:pt>
                <c:pt idx="3">
                  <c:v>90344</c:v>
                </c:pt>
                <c:pt idx="4">
                  <c:v>92620</c:v>
                </c:pt>
                <c:pt idx="5">
                  <c:v>93831</c:v>
                </c:pt>
                <c:pt idx="6">
                  <c:v>97198</c:v>
                </c:pt>
                <c:pt idx="7">
                  <c:v>100171</c:v>
                </c:pt>
                <c:pt idx="8">
                  <c:v>107231</c:v>
                </c:pt>
                <c:pt idx="9">
                  <c:v>113028</c:v>
                </c:pt>
                <c:pt idx="10">
                  <c:v>118379</c:v>
                </c:pt>
                <c:pt idx="11">
                  <c:v>127070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6C-4F87-A3B8-21188E2300B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@CDU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94059</c:v>
                </c:pt>
                <c:pt idx="1">
                  <c:v>98643</c:v>
                </c:pt>
                <c:pt idx="2">
                  <c:v>104821</c:v>
                </c:pt>
                <c:pt idx="3">
                  <c:v>108870</c:v>
                </c:pt>
                <c:pt idx="4">
                  <c:v>115264</c:v>
                </c:pt>
                <c:pt idx="5">
                  <c:v>123278</c:v>
                </c:pt>
                <c:pt idx="6">
                  <c:v>140823</c:v>
                </c:pt>
                <c:pt idx="7">
                  <c:v>144913</c:v>
                </c:pt>
                <c:pt idx="8">
                  <c:v>146595</c:v>
                </c:pt>
                <c:pt idx="9">
                  <c:v>149084</c:v>
                </c:pt>
                <c:pt idx="10">
                  <c:v>152998</c:v>
                </c:pt>
                <c:pt idx="11">
                  <c:v>159232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6C-4F87-A3B8-21188E2300B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@dieLinke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95308</c:v>
                </c:pt>
                <c:pt idx="1">
                  <c:v>100577</c:v>
                </c:pt>
                <c:pt idx="2">
                  <c:v>106920</c:v>
                </c:pt>
                <c:pt idx="3">
                  <c:v>110927</c:v>
                </c:pt>
                <c:pt idx="4">
                  <c:v>114677</c:v>
                </c:pt>
                <c:pt idx="5">
                  <c:v>119065</c:v>
                </c:pt>
                <c:pt idx="6">
                  <c:v>129566</c:v>
                </c:pt>
                <c:pt idx="7">
                  <c:v>131573</c:v>
                </c:pt>
                <c:pt idx="8">
                  <c:v>138118</c:v>
                </c:pt>
                <c:pt idx="9">
                  <c:v>143076</c:v>
                </c:pt>
                <c:pt idx="10">
                  <c:v>147442</c:v>
                </c:pt>
                <c:pt idx="11">
                  <c:v>151807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36C-4F87-A3B8-21188E2300B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@AndiScheuer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Sheet1!$H$2:$H$13</c:f>
              <c:numCache>
                <c:formatCode>General</c:formatCode>
                <c:ptCount val="12"/>
                <c:pt idx="0">
                  <c:v>12937</c:v>
                </c:pt>
                <c:pt idx="1">
                  <c:v>14186</c:v>
                </c:pt>
                <c:pt idx="2">
                  <c:v>15315</c:v>
                </c:pt>
                <c:pt idx="3">
                  <c:v>15992</c:v>
                </c:pt>
                <c:pt idx="4">
                  <c:v>16269</c:v>
                </c:pt>
                <c:pt idx="5">
                  <c:v>16576</c:v>
                </c:pt>
                <c:pt idx="6">
                  <c:v>17194</c:v>
                </c:pt>
                <c:pt idx="7">
                  <c:v>17488</c:v>
                </c:pt>
                <c:pt idx="8">
                  <c:v>18086</c:v>
                </c:pt>
                <c:pt idx="9">
                  <c:v>18331</c:v>
                </c:pt>
                <c:pt idx="10">
                  <c:v>18877</c:v>
                </c:pt>
                <c:pt idx="11">
                  <c:v>21037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36C-4F87-A3B8-21188E2300B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@BayernSPD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Sheet1!$I$2:$I$13</c:f>
              <c:numCache>
                <c:formatCode>General</c:formatCode>
                <c:ptCount val="12"/>
                <c:pt idx="0">
                  <c:v>5009</c:v>
                </c:pt>
                <c:pt idx="1">
                  <c:v>5066</c:v>
                </c:pt>
                <c:pt idx="2">
                  <c:v>5135</c:v>
                </c:pt>
                <c:pt idx="3">
                  <c:v>5201</c:v>
                </c:pt>
                <c:pt idx="4">
                  <c:v>5257</c:v>
                </c:pt>
                <c:pt idx="5">
                  <c:v>5328</c:v>
                </c:pt>
                <c:pt idx="6">
                  <c:v>5463</c:v>
                </c:pt>
                <c:pt idx="7">
                  <c:v>5549</c:v>
                </c:pt>
                <c:pt idx="8">
                  <c:v>5598</c:v>
                </c:pt>
                <c:pt idx="9">
                  <c:v>5842</c:v>
                </c:pt>
                <c:pt idx="10">
                  <c:v>6054</c:v>
                </c:pt>
                <c:pt idx="11">
                  <c:v>6618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36C-4F87-A3B8-21188E2300B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@CSU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Sheet1!$J$2:$J$13</c:f>
              <c:numCache>
                <c:formatCode>General</c:formatCode>
                <c:ptCount val="12"/>
                <c:pt idx="0">
                  <c:v>46019</c:v>
                </c:pt>
                <c:pt idx="1">
                  <c:v>49497</c:v>
                </c:pt>
                <c:pt idx="2">
                  <c:v>54431</c:v>
                </c:pt>
                <c:pt idx="3">
                  <c:v>57207</c:v>
                </c:pt>
                <c:pt idx="4">
                  <c:v>61190</c:v>
                </c:pt>
                <c:pt idx="5">
                  <c:v>66303</c:v>
                </c:pt>
                <c:pt idx="6">
                  <c:v>79528</c:v>
                </c:pt>
                <c:pt idx="7">
                  <c:v>82696</c:v>
                </c:pt>
                <c:pt idx="8">
                  <c:v>87358</c:v>
                </c:pt>
                <c:pt idx="9">
                  <c:v>92103</c:v>
                </c:pt>
                <c:pt idx="10">
                  <c:v>96142</c:v>
                </c:pt>
                <c:pt idx="11">
                  <c:v>102707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36C-4F87-A3B8-21188E2300B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@AfD_Bund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Sheet1!$K$2:$K$13</c:f>
              <c:numCache>
                <c:formatCode>General</c:formatCode>
                <c:ptCount val="12"/>
                <c:pt idx="0">
                  <c:v>16213</c:v>
                </c:pt>
                <c:pt idx="1">
                  <c:v>17544</c:v>
                </c:pt>
                <c:pt idx="2">
                  <c:v>20561</c:v>
                </c:pt>
                <c:pt idx="3">
                  <c:v>21831</c:v>
                </c:pt>
                <c:pt idx="4">
                  <c:v>24752</c:v>
                </c:pt>
                <c:pt idx="5">
                  <c:v>28629</c:v>
                </c:pt>
                <c:pt idx="6">
                  <c:v>33663</c:v>
                </c:pt>
                <c:pt idx="7">
                  <c:v>35173</c:v>
                </c:pt>
                <c:pt idx="8">
                  <c:v>37704</c:v>
                </c:pt>
                <c:pt idx="9">
                  <c:v>38897</c:v>
                </c:pt>
                <c:pt idx="10">
                  <c:v>40495</c:v>
                </c:pt>
                <c:pt idx="11">
                  <c:v>43630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36C-4F87-A3B8-21188E2300B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@fwlandtag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Sheet1!$L$2:$L$13</c:f>
              <c:numCache>
                <c:formatCode>General</c:formatCode>
                <c:ptCount val="12"/>
                <c:pt idx="0">
                  <c:v>1825</c:v>
                </c:pt>
                <c:pt idx="1">
                  <c:v>1869</c:v>
                </c:pt>
                <c:pt idx="2">
                  <c:v>1914</c:v>
                </c:pt>
                <c:pt idx="3">
                  <c:v>1962</c:v>
                </c:pt>
                <c:pt idx="4">
                  <c:v>2019</c:v>
                </c:pt>
                <c:pt idx="5">
                  <c:v>2066</c:v>
                </c:pt>
                <c:pt idx="6">
                  <c:v>2179</c:v>
                </c:pt>
                <c:pt idx="7">
                  <c:v>2217</c:v>
                </c:pt>
                <c:pt idx="8">
                  <c:v>2249</c:v>
                </c:pt>
                <c:pt idx="9">
                  <c:v>2352</c:v>
                </c:pt>
                <c:pt idx="10">
                  <c:v>2543</c:v>
                </c:pt>
                <c:pt idx="11">
                  <c:v>2688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36C-4F87-A3B8-21188E2300BA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@Bayernpartei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Sheet1!$M$2:$M$13</c:f>
              <c:numCache>
                <c:formatCode>General</c:formatCode>
                <c:ptCount val="12"/>
                <c:pt idx="10">
                  <c:v>564</c:v>
                </c:pt>
                <c:pt idx="11">
                  <c:v>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36C-4F87-A3B8-21188E2300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440512"/>
        <c:axId val="244440840"/>
      </c:barChart>
      <c:dateAx>
        <c:axId val="244440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40840"/>
        <c:crosses val="autoZero"/>
        <c:auto val="1"/>
        <c:lblOffset val="100"/>
        <c:baseTimeUnit val="months"/>
      </c:dateAx>
      <c:valAx>
        <c:axId val="24444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4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TW: Fan Overview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5965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5215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TW: Fan 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TW: Fan Overview</dc:title>
  <dc:creator>Administrator</dc:creator>
  <cp:lastModifiedBy>Administrator</cp:lastModifiedBy>
  <cp:revision>1</cp:revision>
  <dcterms:created xsi:type="dcterms:W3CDTF">2017-02-03T12:27:24Z</dcterms:created>
  <dcterms:modified xsi:type="dcterms:W3CDTF">2017-02-03T12:27:28Z</dcterms:modified>
</cp:coreProperties>
</file>