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 - 1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6940911"/>
              </p:ext>
            </p:extLst>
          </p:nvPr>
        </p:nvGraphicFramePr>
        <p:xfrm>
          <a:off x="457200" y="1731963"/>
          <a:ext cx="8229600" cy="3779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415597720"/>
                    </a:ext>
                  </a:extLst>
                </a:gridCol>
                <a:gridCol w="617220">
                  <a:extLst>
                    <a:ext uri="{9D8B030D-6E8A-4147-A177-3AD203B41FA5}">
                      <a16:colId xmlns:a16="http://schemas.microsoft.com/office/drawing/2014/main" val="1362315403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1088847299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11233300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16440531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2304924233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3508037946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707141164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2928135575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1256813076"/>
                    </a:ext>
                  </a:extLst>
                </a:gridCol>
                <a:gridCol w="617220">
                  <a:extLst>
                    <a:ext uri="{9D8B030D-6E8A-4147-A177-3AD203B41FA5}">
                      <a16:colId xmlns:a16="http://schemas.microsoft.com/office/drawing/2014/main" val="255666804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664010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clicks (Unique)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reach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Organic reach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Paid reach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Engaged Users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Targeting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30451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000" b="1"/>
                        <a:t>Europa-Park - 2017-01-17 18:57:00</a:t>
                      </a:r>
                      <a:r>
                        <a:rPr lang="fr-FR" sz="1000"/>
                        <a:t>
Commandez vos billets dès maintenant pour profiter de l’offre « réservation anticipée » de la soirée clubbing « Night.Beat.Angels » ! 🎉
À partir d’avril 2017, (re)découvrez un spectacle sensationnel et célébrez avec vos amis lors de l’after avec des hits endiablés. #foradultsonly 😉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39368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39368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Age: 18 - 65+, Language: French (France) or French (Canada)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70846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Europa-Park - 2017-01-17 18:55:00</a:t>
                      </a:r>
                      <a:r>
                        <a:rPr lang="en-US" sz="1000"/>
                        <a:t>
Sichert euch jetzt noch vergünstigte Tickets für Night.Beat.Angels zum Frühbucherpreis! 🎉
Erlebt ab April 2017 die sensationelle Show und feiert danach ausgelassen bei der After-Show-Party mit euren Freunden. #foradultsonly 😉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102198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102198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Age: 18 - 65+, Language: German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104998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01/17/2017 - 01/17/2017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20344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 - 2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46199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037270607"/>
                    </a:ext>
                  </a:extLst>
                </a:gridCol>
                <a:gridCol w="617220">
                  <a:extLst>
                    <a:ext uri="{9D8B030D-6E8A-4147-A177-3AD203B41FA5}">
                      <a16:colId xmlns:a16="http://schemas.microsoft.com/office/drawing/2014/main" val="2916690487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4226576371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90915975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55800901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2249094183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1403396321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1695110083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1538517898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1085177216"/>
                    </a:ext>
                  </a:extLst>
                </a:gridCol>
                <a:gridCol w="617220">
                  <a:extLst>
                    <a:ext uri="{9D8B030D-6E8A-4147-A177-3AD203B41FA5}">
                      <a16:colId xmlns:a16="http://schemas.microsoft.com/office/drawing/2014/main" val="390808467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46969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clicks (Unique)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reach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Organic reach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Paid reach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Engaged Users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Targeting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04481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sz="1000" b="1"/>
                        <a:t>Europa-Park - 2017-01-17 18:27:31</a:t>
                      </a:r>
                      <a:r>
                        <a:rPr lang="nl-NL" sz="1000"/>
                        <a:t>
Wist je dat bij de opening van de Matterhorn-Blitz in 1999 een delegatie uit het Zwitserse Zermatt iets bijzonders had meegebracht? Een echte Matterhorn-rots van 2 meter hoog! 😯⛰
De rots staat nog steeds vóór de attractie. Heb je hem al ontdekt?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6576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6576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Language: Dutch or Dutch (België)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05649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000" b="1"/>
                        <a:t>Europa-Park - 2017-01-17 15:33:01</a:t>
                      </a:r>
                      <a:r>
                        <a:rPr lang="fr-FR" sz="1000"/>
                        <a:t>
Le saviez-vous ? 🤓💡 Pour l’inauguration de notre Éclair du Cervin en 1999, une délégation de Zermatt nous a amené un objet pour le moins original : un rocher du Cervin de 2 mètres de hauteur ! 😯⛰
Vous pouvez aujourd’hui encore admirer ce rocher qui trône désormais devant l’attraction. L’aviez-vous déjà vu 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60872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60872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Language: French (France) or French (Canada)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68028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Europa-Park - 2017-01-17 15:32:00</a:t>
                      </a:r>
                      <a:r>
                        <a:rPr lang="de-DE" sz="1000"/>
                        <a:t>
Wusstet ihr schon...🤓💡 Für die Einweihung unseres Matterhorn-Blitzes im Jahr 1999 brachte eine Delegation aus Zermatt etwas ganz Besonderes mit: Einen 2 Meter hohen Matterhorn Felsen! 😯⛰
Den Felsen könnt ihr heute vor der Attraktion bewundern. Habt ihr ihn schon entdeckt?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151853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151853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3355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Language: German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295055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01/17/2017 - 01/17/2017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046849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186</Words>
  <Application>Microsoft Office PowerPoint</Application>
  <PresentationFormat>On-screen Show (4:3)</PresentationFormat>
  <Paragraphs>90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quintly_template</vt:lpstr>
      <vt:lpstr>Own Posts Table - 1 of 2</vt:lpstr>
      <vt:lpstr>Own Posts Table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Own Posts Table - 1 of 2</dc:title>
  <dc:creator>Administrator</dc:creator>
  <cp:lastModifiedBy>Administrator</cp:lastModifiedBy>
  <cp:revision>1</cp:revision>
  <dcterms:created xsi:type="dcterms:W3CDTF">2017-01-25T09:30:03Z</dcterms:created>
  <dcterms:modified xsi:type="dcterms:W3CDTF">2017-01-25T09:30:23Z</dcterms:modified>
</cp:coreProperties>
</file>