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7153839"/>
              </p:ext>
            </p:extLst>
          </p:nvPr>
        </p:nvGraphicFramePr>
        <p:xfrm>
          <a:off x="457200" y="1731963"/>
          <a:ext cx="822960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70960953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44508150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88847351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4193136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44779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90101267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89753215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82499858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96749162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088291026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7941779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57066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 (Unique)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832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Europa-Park - 2017-01-17 18:57:00</a:t>
                      </a:r>
                      <a:r>
                        <a:rPr lang="fr-FR" sz="1000"/>
                        <a:t>
Commandez vos billets dès maintenant pour profiter de l’offre « réservation anticipée » de la soirée clubbing « Night.Beat.Angels » ! 🎉
À partir d’avril 2017, (re)découvrez un spectacle sensationnel et célébrez avec vos amis lors de l’after avec des hits endiablés. #foradultsonly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Age: 18 - 65+, Language: French (France) or French (Canada)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809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Europa-Park - 2017-01-17 18:55:00</a:t>
                      </a:r>
                      <a:r>
                        <a:rPr lang="en-US" sz="1000"/>
                        <a:t>
Sichert euch jetzt noch vergünstigte Tickets für Night.Beat.Angels zum Frühbucherpreis! 🎉
Erlebt ab April 2017 die sensationelle Show und feiert danach ausgelassen bei der After-Show-Party mit euren Freunden. #foradultsonly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102198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102198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Age: 18 - 65+, Language: German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7633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01/17/2017 - 01/17/2017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289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34148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62954824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33062984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8369427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8537866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64495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93665719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85238959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91996857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31209681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169633664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2845032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88641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 (Unique)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606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Europa-Park - 2017-01-17 18:27:31</a:t>
                      </a:r>
                      <a:r>
                        <a:rPr lang="nl-NL" sz="1000"/>
                        <a:t>
Wist je dat bij de opening van de Matterhorn-Blitz in 1999 een delegatie uit het Zwitserse Zermatt iets bijzonders had meegebracht? Een echte Matterhorn-rots van 2 meter hoog! 😯⛰
De rots staat nog steeds vóór de attractie. Heb je hem al ontdekt?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Language: Dutch or Dutch (België)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503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Europa-Park - 2017-01-17 15:33:01</a:t>
                      </a:r>
                      <a:r>
                        <a:rPr lang="fr-FR" sz="1000"/>
                        <a:t>
Le saviez-vous ? 🤓💡 Pour l’inauguration de notre Éclair du Cervin en 1999, une délégation de Zermatt nous a amené un objet pour le moins original : un rocher du Cervin de 2 mètres de hauteur ! 😯⛰
Vous pouvez aujourd’hui encore admirer ce rocher qui trône désormais devant l’attraction. L’aviez-vous déjà vu 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Language: French (France) or French (Canada)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897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Europa-Park - 2017-01-17 15:32:00</a:t>
                      </a:r>
                      <a:r>
                        <a:rPr lang="de-DE" sz="1000"/>
                        <a:t>
Wusstet ihr schon...🤓💡 Für die Einweihung unseres Matterhorn-Blitzes im Jahr 1999 brachte eine Delegation aus Zermatt etwas ganz Besonderes mit: Einen 2 Meter hohen Matterhorn Felsen! 😯⛰
Den Felsen könnt ihr heute vor der Attraktion bewundern. Habt ihr ihn schon entdeckt?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151853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151853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Language: German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81268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01/17/2017 - 01/17/2017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8887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186</Words>
  <Application>Microsoft Office PowerPoint</Application>
  <PresentationFormat>On-screen Show (4:3)</PresentationFormat>
  <Paragraphs>90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Own Posts Table - 1 of 2</vt:lpstr>
      <vt:lpstr>Own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Table - 1 of 2</dc:title>
  <dc:creator>Administrator</dc:creator>
  <cp:lastModifiedBy>Administrator</cp:lastModifiedBy>
  <cp:revision>1</cp:revision>
  <dcterms:created xsi:type="dcterms:W3CDTF">2017-01-25T09:13:44Z</dcterms:created>
  <dcterms:modified xsi:type="dcterms:W3CDTF">2017-01-25T09:14:03Z</dcterms:modified>
</cp:coreProperties>
</file>