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130756.5</c:v>
                </c:pt>
                <c:pt idx="1">
                  <c:v>83556.666666667006</c:v>
                </c:pt>
                <c:pt idx="2">
                  <c:v>60941.5</c:v>
                </c:pt>
                <c:pt idx="3">
                  <c:v>61980.166666666999</c:v>
                </c:pt>
                <c:pt idx="4">
                  <c:v>100471.83333333</c:v>
                </c:pt>
                <c:pt idx="5">
                  <c:v>193953.16666667</c:v>
                </c:pt>
                <c:pt idx="6">
                  <c:v>247608.83333333</c:v>
                </c:pt>
                <c:pt idx="7">
                  <c:v>269169.33333333</c:v>
                </c:pt>
                <c:pt idx="8">
                  <c:v>354823.2</c:v>
                </c:pt>
                <c:pt idx="9">
                  <c:v>356418</c:v>
                </c:pt>
                <c:pt idx="10">
                  <c:v>381733.2</c:v>
                </c:pt>
                <c:pt idx="11">
                  <c:v>428499.20000000001</c:v>
                </c:pt>
                <c:pt idx="12">
                  <c:v>420360</c:v>
                </c:pt>
                <c:pt idx="13">
                  <c:v>399231</c:v>
                </c:pt>
                <c:pt idx="14">
                  <c:v>402104.8</c:v>
                </c:pt>
                <c:pt idx="15">
                  <c:v>427004.8</c:v>
                </c:pt>
                <c:pt idx="16">
                  <c:v>454449.4</c:v>
                </c:pt>
                <c:pt idx="17">
                  <c:v>473671.4</c:v>
                </c:pt>
                <c:pt idx="18">
                  <c:v>485961.4</c:v>
                </c:pt>
                <c:pt idx="19">
                  <c:v>500900</c:v>
                </c:pt>
                <c:pt idx="20">
                  <c:v>496479.8</c:v>
                </c:pt>
                <c:pt idx="21">
                  <c:v>449128.4</c:v>
                </c:pt>
                <c:pt idx="22">
                  <c:v>328981</c:v>
                </c:pt>
                <c:pt idx="23">
                  <c:v>210226.8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78-402A-AF35-525A4D3744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Blue Fire Megacoaster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14197.5</c:v>
                </c:pt>
                <c:pt idx="1">
                  <c:v>8962.3333333332994</c:v>
                </c:pt>
                <c:pt idx="2">
                  <c:v>6278.5</c:v>
                </c:pt>
                <c:pt idx="3">
                  <c:v>6062.6666666666997</c:v>
                </c:pt>
                <c:pt idx="4">
                  <c:v>9908.1666666667006</c:v>
                </c:pt>
                <c:pt idx="5">
                  <c:v>20243.5</c:v>
                </c:pt>
                <c:pt idx="6">
                  <c:v>25026.5</c:v>
                </c:pt>
                <c:pt idx="7">
                  <c:v>26153.666666666999</c:v>
                </c:pt>
                <c:pt idx="8">
                  <c:v>35636.400000000001</c:v>
                </c:pt>
                <c:pt idx="9">
                  <c:v>36504.800000000003</c:v>
                </c:pt>
                <c:pt idx="10">
                  <c:v>39753</c:v>
                </c:pt>
                <c:pt idx="11">
                  <c:v>45826</c:v>
                </c:pt>
                <c:pt idx="12">
                  <c:v>44393</c:v>
                </c:pt>
                <c:pt idx="13">
                  <c:v>41448.199999999997</c:v>
                </c:pt>
                <c:pt idx="14">
                  <c:v>41992.800000000003</c:v>
                </c:pt>
                <c:pt idx="15">
                  <c:v>44882.2</c:v>
                </c:pt>
                <c:pt idx="16">
                  <c:v>48391.4</c:v>
                </c:pt>
                <c:pt idx="17">
                  <c:v>50490.6</c:v>
                </c:pt>
                <c:pt idx="18">
                  <c:v>51410.8</c:v>
                </c:pt>
                <c:pt idx="19">
                  <c:v>52613.8</c:v>
                </c:pt>
                <c:pt idx="20">
                  <c:v>52558</c:v>
                </c:pt>
                <c:pt idx="21">
                  <c:v>48480.800000000003</c:v>
                </c:pt>
                <c:pt idx="22">
                  <c:v>35886</c:v>
                </c:pt>
                <c:pt idx="23">
                  <c:v>22890.799999999999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78-402A-AF35-525A4D3744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Hotel Colosseo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2063</c:v>
                </c:pt>
                <c:pt idx="1">
                  <c:v>1312.3333333333001</c:v>
                </c:pt>
                <c:pt idx="2">
                  <c:v>994.5</c:v>
                </c:pt>
                <c:pt idx="3">
                  <c:v>1085.6666666666999</c:v>
                </c:pt>
                <c:pt idx="4">
                  <c:v>1932.3333333333001</c:v>
                </c:pt>
                <c:pt idx="5">
                  <c:v>3823.5</c:v>
                </c:pt>
                <c:pt idx="6">
                  <c:v>4809.3333333333003</c:v>
                </c:pt>
                <c:pt idx="7">
                  <c:v>5366.6666666666997</c:v>
                </c:pt>
                <c:pt idx="8">
                  <c:v>6900.4</c:v>
                </c:pt>
                <c:pt idx="9">
                  <c:v>6721</c:v>
                </c:pt>
                <c:pt idx="10">
                  <c:v>7020.2</c:v>
                </c:pt>
                <c:pt idx="11">
                  <c:v>7705.8</c:v>
                </c:pt>
                <c:pt idx="12">
                  <c:v>7555.8</c:v>
                </c:pt>
                <c:pt idx="13">
                  <c:v>7299.2</c:v>
                </c:pt>
                <c:pt idx="14">
                  <c:v>7259.6</c:v>
                </c:pt>
                <c:pt idx="15">
                  <c:v>7722</c:v>
                </c:pt>
                <c:pt idx="16">
                  <c:v>8190.6</c:v>
                </c:pt>
                <c:pt idx="17">
                  <c:v>8463.2000000000007</c:v>
                </c:pt>
                <c:pt idx="18">
                  <c:v>8764.4</c:v>
                </c:pt>
                <c:pt idx="19">
                  <c:v>9068.4</c:v>
                </c:pt>
                <c:pt idx="20">
                  <c:v>8931.6</c:v>
                </c:pt>
                <c:pt idx="21">
                  <c:v>7870.2</c:v>
                </c:pt>
                <c:pt idx="22">
                  <c:v>5526</c:v>
                </c:pt>
                <c:pt idx="23">
                  <c:v>3451.6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78-402A-AF35-525A4D3744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Hotel El Andaluz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4269.3333333333003</c:v>
                </c:pt>
                <c:pt idx="1">
                  <c:v>2658.8333333332998</c:v>
                </c:pt>
                <c:pt idx="2">
                  <c:v>2005.1666666666999</c:v>
                </c:pt>
                <c:pt idx="3">
                  <c:v>2521.6666666667002</c:v>
                </c:pt>
                <c:pt idx="4">
                  <c:v>5431.5</c:v>
                </c:pt>
                <c:pt idx="5">
                  <c:v>11712.166666667001</c:v>
                </c:pt>
                <c:pt idx="6">
                  <c:v>14410.5</c:v>
                </c:pt>
                <c:pt idx="7">
                  <c:v>15702.166666667001</c:v>
                </c:pt>
                <c:pt idx="8">
                  <c:v>19574.599999999999</c:v>
                </c:pt>
                <c:pt idx="9">
                  <c:v>18625.400000000001</c:v>
                </c:pt>
                <c:pt idx="10">
                  <c:v>19394.599999999999</c:v>
                </c:pt>
                <c:pt idx="11">
                  <c:v>21509.599999999999</c:v>
                </c:pt>
                <c:pt idx="12">
                  <c:v>20867</c:v>
                </c:pt>
                <c:pt idx="13">
                  <c:v>19708.2</c:v>
                </c:pt>
                <c:pt idx="14">
                  <c:v>19443.400000000001</c:v>
                </c:pt>
                <c:pt idx="15">
                  <c:v>20854.599999999999</c:v>
                </c:pt>
                <c:pt idx="16">
                  <c:v>22085.4</c:v>
                </c:pt>
                <c:pt idx="17">
                  <c:v>23034.400000000001</c:v>
                </c:pt>
                <c:pt idx="18">
                  <c:v>24358.2</c:v>
                </c:pt>
                <c:pt idx="19">
                  <c:v>25266.799999999999</c:v>
                </c:pt>
                <c:pt idx="20">
                  <c:v>24762.2</c:v>
                </c:pt>
                <c:pt idx="21">
                  <c:v>21434.400000000001</c:v>
                </c:pt>
                <c:pt idx="22">
                  <c:v>13657</c:v>
                </c:pt>
                <c:pt idx="23">
                  <c:v>7809.4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78-402A-AF35-525A4D3744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Hotel Castillo Alcazar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552.5</c:v>
                </c:pt>
                <c:pt idx="1">
                  <c:v>365.5</c:v>
                </c:pt>
                <c:pt idx="2">
                  <c:v>276.83333333333002</c:v>
                </c:pt>
                <c:pt idx="3">
                  <c:v>315.33333333333002</c:v>
                </c:pt>
                <c:pt idx="4">
                  <c:v>561</c:v>
                </c:pt>
                <c:pt idx="5">
                  <c:v>1143.1666666666999</c:v>
                </c:pt>
                <c:pt idx="6">
                  <c:v>1417.8333333333001</c:v>
                </c:pt>
                <c:pt idx="7">
                  <c:v>1573.3333333333001</c:v>
                </c:pt>
                <c:pt idx="8">
                  <c:v>1996.6</c:v>
                </c:pt>
                <c:pt idx="9">
                  <c:v>1927.2</c:v>
                </c:pt>
                <c:pt idx="10">
                  <c:v>2021.2</c:v>
                </c:pt>
                <c:pt idx="11">
                  <c:v>2203.6</c:v>
                </c:pt>
                <c:pt idx="12">
                  <c:v>2176.1999999999998</c:v>
                </c:pt>
                <c:pt idx="13">
                  <c:v>2098</c:v>
                </c:pt>
                <c:pt idx="14">
                  <c:v>2113.8000000000002</c:v>
                </c:pt>
                <c:pt idx="15">
                  <c:v>2232.8000000000002</c:v>
                </c:pt>
                <c:pt idx="16">
                  <c:v>2357.6</c:v>
                </c:pt>
                <c:pt idx="17">
                  <c:v>2458.1999999999998</c:v>
                </c:pt>
                <c:pt idx="18">
                  <c:v>2556</c:v>
                </c:pt>
                <c:pt idx="19">
                  <c:v>2635</c:v>
                </c:pt>
                <c:pt idx="20">
                  <c:v>2551.4</c:v>
                </c:pt>
                <c:pt idx="21">
                  <c:v>2212.6</c:v>
                </c:pt>
                <c:pt idx="22">
                  <c:v>1534.2</c:v>
                </c:pt>
                <c:pt idx="23">
                  <c:v>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78-402A-AF35-525A4D3744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Hotel Santa Isabel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628.5</c:v>
                </c:pt>
                <c:pt idx="1">
                  <c:v>399.66666666666998</c:v>
                </c:pt>
                <c:pt idx="2">
                  <c:v>309.33333333333002</c:v>
                </c:pt>
                <c:pt idx="3">
                  <c:v>363.66666666666998</c:v>
                </c:pt>
                <c:pt idx="4">
                  <c:v>670.33333333332996</c:v>
                </c:pt>
                <c:pt idx="5">
                  <c:v>1341.5</c:v>
                </c:pt>
                <c:pt idx="6">
                  <c:v>1675.8333333333001</c:v>
                </c:pt>
                <c:pt idx="7">
                  <c:v>1850.5</c:v>
                </c:pt>
                <c:pt idx="8">
                  <c:v>2376.4</c:v>
                </c:pt>
                <c:pt idx="9">
                  <c:v>2258.4</c:v>
                </c:pt>
                <c:pt idx="10">
                  <c:v>2350.8000000000002</c:v>
                </c:pt>
                <c:pt idx="11">
                  <c:v>2567.8000000000002</c:v>
                </c:pt>
                <c:pt idx="12">
                  <c:v>2550.1999999999998</c:v>
                </c:pt>
                <c:pt idx="13">
                  <c:v>2449.4</c:v>
                </c:pt>
                <c:pt idx="14">
                  <c:v>2443.8000000000002</c:v>
                </c:pt>
                <c:pt idx="15">
                  <c:v>2592.1999999999998</c:v>
                </c:pt>
                <c:pt idx="16">
                  <c:v>2754.4</c:v>
                </c:pt>
                <c:pt idx="17">
                  <c:v>2841.6</c:v>
                </c:pt>
                <c:pt idx="18">
                  <c:v>2953.8</c:v>
                </c:pt>
                <c:pt idx="19">
                  <c:v>3061.2</c:v>
                </c:pt>
                <c:pt idx="20">
                  <c:v>2991</c:v>
                </c:pt>
                <c:pt idx="21">
                  <c:v>2601.1999999999998</c:v>
                </c:pt>
                <c:pt idx="22">
                  <c:v>1762.8</c:v>
                </c:pt>
                <c:pt idx="23">
                  <c:v>1062.5999999999999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78-402A-AF35-525A4D3744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Hotel Bell Rock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1312.1666666666999</c:v>
                </c:pt>
                <c:pt idx="1">
                  <c:v>838.5</c:v>
                </c:pt>
                <c:pt idx="2">
                  <c:v>621.16666666667004</c:v>
                </c:pt>
                <c:pt idx="3">
                  <c:v>694.83333333332996</c:v>
                </c:pt>
                <c:pt idx="4">
                  <c:v>1308.1666666666999</c:v>
                </c:pt>
                <c:pt idx="5">
                  <c:v>2637.8333333332998</c:v>
                </c:pt>
                <c:pt idx="6">
                  <c:v>3357.6666666667002</c:v>
                </c:pt>
                <c:pt idx="7">
                  <c:v>3730.5</c:v>
                </c:pt>
                <c:pt idx="8">
                  <c:v>4768.6000000000004</c:v>
                </c:pt>
                <c:pt idx="9">
                  <c:v>4648.8</c:v>
                </c:pt>
                <c:pt idx="10">
                  <c:v>4846.6000000000004</c:v>
                </c:pt>
                <c:pt idx="11">
                  <c:v>5282.2</c:v>
                </c:pt>
                <c:pt idx="12">
                  <c:v>5199.8</c:v>
                </c:pt>
                <c:pt idx="13">
                  <c:v>5043</c:v>
                </c:pt>
                <c:pt idx="14">
                  <c:v>5051.6000000000004</c:v>
                </c:pt>
                <c:pt idx="15">
                  <c:v>5304</c:v>
                </c:pt>
                <c:pt idx="16">
                  <c:v>5653.2</c:v>
                </c:pt>
                <c:pt idx="17">
                  <c:v>5803.2</c:v>
                </c:pt>
                <c:pt idx="18">
                  <c:v>6008.4</c:v>
                </c:pt>
                <c:pt idx="19">
                  <c:v>6225.4</c:v>
                </c:pt>
                <c:pt idx="20">
                  <c:v>6104.6</c:v>
                </c:pt>
                <c:pt idx="21">
                  <c:v>5382.4</c:v>
                </c:pt>
                <c:pt idx="22">
                  <c:v>3734</c:v>
                </c:pt>
                <c:pt idx="23">
                  <c:v>2245.4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A78-402A-AF35-525A4D3744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Europa-Park Camp Resort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424.16666666666998</c:v>
                </c:pt>
                <c:pt idx="1">
                  <c:v>274.16666666666998</c:v>
                </c:pt>
                <c:pt idx="2">
                  <c:v>210.16666666667001</c:v>
                </c:pt>
                <c:pt idx="3">
                  <c:v>235.5</c:v>
                </c:pt>
                <c:pt idx="4">
                  <c:v>406.16666666666998</c:v>
                </c:pt>
                <c:pt idx="5">
                  <c:v>840.16666666667004</c:v>
                </c:pt>
                <c:pt idx="6">
                  <c:v>1039.3333333333001</c:v>
                </c:pt>
                <c:pt idx="7">
                  <c:v>1121.3333333333001</c:v>
                </c:pt>
                <c:pt idx="8">
                  <c:v>1435.8</c:v>
                </c:pt>
                <c:pt idx="9">
                  <c:v>1377.8</c:v>
                </c:pt>
                <c:pt idx="10">
                  <c:v>1469.4</c:v>
                </c:pt>
                <c:pt idx="11">
                  <c:v>1575.2</c:v>
                </c:pt>
                <c:pt idx="12">
                  <c:v>1543.2</c:v>
                </c:pt>
                <c:pt idx="13">
                  <c:v>1510.4</c:v>
                </c:pt>
                <c:pt idx="14">
                  <c:v>1503.6</c:v>
                </c:pt>
                <c:pt idx="15">
                  <c:v>1602.2</c:v>
                </c:pt>
                <c:pt idx="16">
                  <c:v>1694</c:v>
                </c:pt>
                <c:pt idx="17">
                  <c:v>1746.4</c:v>
                </c:pt>
                <c:pt idx="18">
                  <c:v>1787.2</c:v>
                </c:pt>
                <c:pt idx="19">
                  <c:v>1859.8</c:v>
                </c:pt>
                <c:pt idx="20">
                  <c:v>1808.6</c:v>
                </c:pt>
                <c:pt idx="21">
                  <c:v>1592</c:v>
                </c:pt>
                <c:pt idx="22">
                  <c:v>1125.8</c:v>
                </c:pt>
                <c:pt idx="23">
                  <c:v>707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A78-402A-AF35-525A4D37445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Silver Star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27399</c:v>
                </c:pt>
                <c:pt idx="1">
                  <c:v>18814.5</c:v>
                </c:pt>
                <c:pt idx="2">
                  <c:v>14463.5</c:v>
                </c:pt>
                <c:pt idx="3">
                  <c:v>13445.166666667001</c:v>
                </c:pt>
                <c:pt idx="4">
                  <c:v>17598.666666666999</c:v>
                </c:pt>
                <c:pt idx="5">
                  <c:v>31029.166666666999</c:v>
                </c:pt>
                <c:pt idx="6">
                  <c:v>39697.333333333001</c:v>
                </c:pt>
                <c:pt idx="7">
                  <c:v>42059.333333333001</c:v>
                </c:pt>
                <c:pt idx="8">
                  <c:v>56211</c:v>
                </c:pt>
                <c:pt idx="9">
                  <c:v>58254.2</c:v>
                </c:pt>
                <c:pt idx="10">
                  <c:v>63522.400000000001</c:v>
                </c:pt>
                <c:pt idx="11">
                  <c:v>73450</c:v>
                </c:pt>
                <c:pt idx="12">
                  <c:v>71814.2</c:v>
                </c:pt>
                <c:pt idx="13">
                  <c:v>67285.399999999994</c:v>
                </c:pt>
                <c:pt idx="14">
                  <c:v>68175.399999999994</c:v>
                </c:pt>
                <c:pt idx="15">
                  <c:v>72498.600000000006</c:v>
                </c:pt>
                <c:pt idx="16">
                  <c:v>78011.199999999997</c:v>
                </c:pt>
                <c:pt idx="17">
                  <c:v>81608</c:v>
                </c:pt>
                <c:pt idx="18">
                  <c:v>82720.2</c:v>
                </c:pt>
                <c:pt idx="19">
                  <c:v>84260.4</c:v>
                </c:pt>
                <c:pt idx="20">
                  <c:v>84416.2</c:v>
                </c:pt>
                <c:pt idx="21">
                  <c:v>78966.8</c:v>
                </c:pt>
                <c:pt idx="22">
                  <c:v>61628.6</c:v>
                </c:pt>
                <c:pt idx="23">
                  <c:v>41458.800000000003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A78-402A-AF35-525A4D37445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WODAN - Timburcoaster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Sheet1!$K$2:$K$25</c:f>
              <c:numCache>
                <c:formatCode>General</c:formatCode>
                <c:ptCount val="24"/>
                <c:pt idx="0">
                  <c:v>1083.6666666666999</c:v>
                </c:pt>
                <c:pt idx="1">
                  <c:v>679</c:v>
                </c:pt>
                <c:pt idx="2">
                  <c:v>500.5</c:v>
                </c:pt>
                <c:pt idx="3">
                  <c:v>503.33333333333002</c:v>
                </c:pt>
                <c:pt idx="4">
                  <c:v>857.5</c:v>
                </c:pt>
                <c:pt idx="5">
                  <c:v>1617</c:v>
                </c:pt>
                <c:pt idx="6">
                  <c:v>1894.6666666666999</c:v>
                </c:pt>
                <c:pt idx="7">
                  <c:v>2030.8333333333001</c:v>
                </c:pt>
                <c:pt idx="8">
                  <c:v>2727.8</c:v>
                </c:pt>
                <c:pt idx="9">
                  <c:v>2701.8</c:v>
                </c:pt>
                <c:pt idx="10">
                  <c:v>2954.2</c:v>
                </c:pt>
                <c:pt idx="11">
                  <c:v>3337.6</c:v>
                </c:pt>
                <c:pt idx="12">
                  <c:v>3244</c:v>
                </c:pt>
                <c:pt idx="13">
                  <c:v>3165.2</c:v>
                </c:pt>
                <c:pt idx="14">
                  <c:v>3205</c:v>
                </c:pt>
                <c:pt idx="15">
                  <c:v>3421</c:v>
                </c:pt>
                <c:pt idx="16">
                  <c:v>3650.6</c:v>
                </c:pt>
                <c:pt idx="17">
                  <c:v>3820</c:v>
                </c:pt>
                <c:pt idx="18">
                  <c:v>3881.6</c:v>
                </c:pt>
                <c:pt idx="19">
                  <c:v>4001.2</c:v>
                </c:pt>
                <c:pt idx="20">
                  <c:v>3913</c:v>
                </c:pt>
                <c:pt idx="21">
                  <c:v>3527</c:v>
                </c:pt>
                <c:pt idx="22">
                  <c:v>2619.1999999999998</c:v>
                </c:pt>
                <c:pt idx="23">
                  <c:v>1703.6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A78-402A-AF35-525A4D37445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Horror Nights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Sheet1!$L$2:$L$25</c:f>
              <c:numCache>
                <c:formatCode>General</c:formatCode>
                <c:ptCount val="24"/>
                <c:pt idx="0">
                  <c:v>7939.1666666666997</c:v>
                </c:pt>
                <c:pt idx="1">
                  <c:v>5587.6666666666997</c:v>
                </c:pt>
                <c:pt idx="2">
                  <c:v>4396.3333333333003</c:v>
                </c:pt>
                <c:pt idx="3">
                  <c:v>4403.6666666666997</c:v>
                </c:pt>
                <c:pt idx="4">
                  <c:v>6093.6666666666997</c:v>
                </c:pt>
                <c:pt idx="5">
                  <c:v>9865</c:v>
                </c:pt>
                <c:pt idx="6">
                  <c:v>12085.833333332999</c:v>
                </c:pt>
                <c:pt idx="7">
                  <c:v>13262</c:v>
                </c:pt>
                <c:pt idx="8">
                  <c:v>17488.400000000001</c:v>
                </c:pt>
                <c:pt idx="9">
                  <c:v>17614.2</c:v>
                </c:pt>
                <c:pt idx="10">
                  <c:v>18953.599999999999</c:v>
                </c:pt>
                <c:pt idx="11">
                  <c:v>21146.400000000001</c:v>
                </c:pt>
                <c:pt idx="12">
                  <c:v>20797</c:v>
                </c:pt>
                <c:pt idx="13">
                  <c:v>19995.8</c:v>
                </c:pt>
                <c:pt idx="14">
                  <c:v>20095.400000000001</c:v>
                </c:pt>
                <c:pt idx="15">
                  <c:v>21267.4</c:v>
                </c:pt>
                <c:pt idx="16">
                  <c:v>22468.799999999999</c:v>
                </c:pt>
                <c:pt idx="17">
                  <c:v>23289.4</c:v>
                </c:pt>
                <c:pt idx="18">
                  <c:v>23765.200000000001</c:v>
                </c:pt>
                <c:pt idx="19">
                  <c:v>24221.599999999999</c:v>
                </c:pt>
                <c:pt idx="20">
                  <c:v>23886.799999999999</c:v>
                </c:pt>
                <c:pt idx="21">
                  <c:v>21972.6</c:v>
                </c:pt>
                <c:pt idx="22">
                  <c:v>16970.2</c:v>
                </c:pt>
                <c:pt idx="23">
                  <c:v>11695.2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A78-402A-AF35-525A4D37445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Europa-Park Karriere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Sheet1!$M$2:$M$25</c:f>
              <c:numCache>
                <c:formatCode>General</c:formatCode>
                <c:ptCount val="24"/>
                <c:pt idx="0">
                  <c:v>895.16666666667004</c:v>
                </c:pt>
                <c:pt idx="1">
                  <c:v>565.66666666667004</c:v>
                </c:pt>
                <c:pt idx="2">
                  <c:v>410.5</c:v>
                </c:pt>
                <c:pt idx="3">
                  <c:v>401.16666666666998</c:v>
                </c:pt>
                <c:pt idx="4">
                  <c:v>647.33333333332996</c:v>
                </c:pt>
                <c:pt idx="5">
                  <c:v>1240.8333333333001</c:v>
                </c:pt>
                <c:pt idx="6">
                  <c:v>1622.5</c:v>
                </c:pt>
                <c:pt idx="7">
                  <c:v>1856.1666666666999</c:v>
                </c:pt>
                <c:pt idx="8">
                  <c:v>2453.8000000000002</c:v>
                </c:pt>
                <c:pt idx="9">
                  <c:v>2420.8000000000002</c:v>
                </c:pt>
                <c:pt idx="10">
                  <c:v>2564.1999999999998</c:v>
                </c:pt>
                <c:pt idx="11">
                  <c:v>2820.6</c:v>
                </c:pt>
                <c:pt idx="12">
                  <c:v>2786.2</c:v>
                </c:pt>
                <c:pt idx="13">
                  <c:v>2671.4</c:v>
                </c:pt>
                <c:pt idx="14">
                  <c:v>2729.8</c:v>
                </c:pt>
                <c:pt idx="15">
                  <c:v>2876.8</c:v>
                </c:pt>
                <c:pt idx="16">
                  <c:v>3006.6</c:v>
                </c:pt>
                <c:pt idx="17">
                  <c:v>3100.4</c:v>
                </c:pt>
                <c:pt idx="18">
                  <c:v>3160.6</c:v>
                </c:pt>
                <c:pt idx="19">
                  <c:v>3277</c:v>
                </c:pt>
                <c:pt idx="20">
                  <c:v>3233</c:v>
                </c:pt>
                <c:pt idx="21">
                  <c:v>2962.6</c:v>
                </c:pt>
                <c:pt idx="22">
                  <c:v>2237.8000000000002</c:v>
                </c:pt>
                <c:pt idx="23">
                  <c:v>1468.4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A78-402A-AF35-525A4D374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427448"/>
        <c:axId val="238428432"/>
      </c:lineChart>
      <c:catAx>
        <c:axId val="23842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28432"/>
        <c:crosses val="autoZero"/>
        <c:auto val="1"/>
        <c:lblAlgn val="ctr"/>
        <c:lblOffset val="100"/>
        <c:noMultiLvlLbl val="0"/>
      </c:catAx>
      <c:valAx>
        <c:axId val="23842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2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# of Fans online per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05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01/07/2017 - 01/13/2017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393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# of Fans online per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# of Fans online per hour</dc:title>
  <dc:creator>Administrator</dc:creator>
  <cp:lastModifiedBy>Administrator</cp:lastModifiedBy>
  <cp:revision>1</cp:revision>
  <dcterms:created xsi:type="dcterms:W3CDTF">2017-01-13T07:57:29Z</dcterms:created>
  <dcterms:modified xsi:type="dcterms:W3CDTF">2017-01-13T07:57:37Z</dcterms:modified>
</cp:coreProperties>
</file>