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FC84-41D1-8248-3BB34E48A49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extLst>
            <c:ext xmlns:c16="http://schemas.microsoft.com/office/drawing/2014/chart" uri="{C3380CC4-5D6E-409C-BE32-E72D297353CC}">
              <c16:uniqueId val="{00000001-FC84-41D1-8248-3BB34E48A49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Sheet1!$D$2:$D$12</c:f>
            </c:numRef>
          </c:val>
          <c:extLst>
            <c:ext xmlns:c16="http://schemas.microsoft.com/office/drawing/2014/chart" uri="{C3380CC4-5D6E-409C-BE32-E72D297353CC}">
              <c16:uniqueId val="{00000002-FC84-41D1-8248-3BB34E48A49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Sheet1!$E$2:$E$12</c:f>
            </c:numRef>
          </c:val>
          <c:extLst>
            <c:ext xmlns:c16="http://schemas.microsoft.com/office/drawing/2014/chart" uri="{C3380CC4-5D6E-409C-BE32-E72D297353CC}">
              <c16:uniqueId val="{00000003-FC84-41D1-8248-3BB34E48A49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Sheet1!$F$2:$F$12</c:f>
            </c:numRef>
          </c:val>
          <c:extLst>
            <c:ext xmlns:c16="http://schemas.microsoft.com/office/drawing/2014/chart" uri="{C3380CC4-5D6E-409C-BE32-E72D297353CC}">
              <c16:uniqueId val="{00000004-FC84-41D1-8248-3BB34E48A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777976"/>
        <c:axId val="237778304"/>
      </c:barChart>
      <c:catAx>
        <c:axId val="2377779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78304"/>
        <c:crosses val="autoZero"/>
        <c:auto val="1"/>
        <c:lblAlgn val="ctr"/>
        <c:lblOffset val="100"/>
        <c:noMultiLvlLbl val="0"/>
      </c:catAx>
      <c:valAx>
        <c:axId val="23777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7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668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404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2017-01-10T21:35:01Z</dcterms:created>
  <dcterms:modified xsi:type="dcterms:W3CDTF">2017-01-10T21:35:04Z</dcterms:modified>
</cp:coreProperties>
</file>