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Sheet1!$A$2:$A$12</c:f>
            </c:multiLvlStrRef>
          </c:cat>
          <c:val>
            <c:numRef>
              <c:f>Sheet1!$B$2:$B$12</c:f>
            </c:numRef>
          </c:val>
          <c:extLst>
            <c:ext xmlns:c16="http://schemas.microsoft.com/office/drawing/2014/chart" uri="{C3380CC4-5D6E-409C-BE32-E72D297353CC}">
              <c16:uniqueId val="{00000000-A345-4A59-B4ED-EB2D194A45EC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Sheet1!$A$2:$A$12</c:f>
            </c:multiLvlStrRef>
          </c:cat>
          <c:val>
            <c:numRef>
              <c:f>Sheet1!$C$2:$C$12</c:f>
            </c:numRef>
          </c:val>
          <c:extLst>
            <c:ext xmlns:c16="http://schemas.microsoft.com/office/drawing/2014/chart" uri="{C3380CC4-5D6E-409C-BE32-E72D297353CC}">
              <c16:uniqueId val="{00000001-A345-4A59-B4ED-EB2D194A45EC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Sheet1!$A$2:$A$12</c:f>
            </c:multiLvlStrRef>
          </c:cat>
          <c:val>
            <c:numRef>
              <c:f>Sheet1!$D$2:$D$12</c:f>
            </c:numRef>
          </c:val>
          <c:extLst>
            <c:ext xmlns:c16="http://schemas.microsoft.com/office/drawing/2014/chart" uri="{C3380CC4-5D6E-409C-BE32-E72D297353CC}">
              <c16:uniqueId val="{00000002-A345-4A59-B4ED-EB2D194A45EC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Sheet1!$A$2:$A$12</c:f>
            </c:multiLvlStrRef>
          </c:cat>
          <c:val>
            <c:numRef>
              <c:f>Sheet1!$E$2:$E$12</c:f>
            </c:numRef>
          </c:val>
          <c:extLst>
            <c:ext xmlns:c16="http://schemas.microsoft.com/office/drawing/2014/chart" uri="{C3380CC4-5D6E-409C-BE32-E72D297353CC}">
              <c16:uniqueId val="{00000003-A345-4A59-B4ED-EB2D194A45EC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Sheet1!$A$2:$A$12</c:f>
            </c:multiLvlStrRef>
          </c:cat>
          <c:val>
            <c:numRef>
              <c:f>Sheet1!$F$2:$F$12</c:f>
            </c:numRef>
          </c:val>
          <c:extLst>
            <c:ext xmlns:c16="http://schemas.microsoft.com/office/drawing/2014/chart" uri="{C3380CC4-5D6E-409C-BE32-E72D297353CC}">
              <c16:uniqueId val="{00000004-A345-4A59-B4ED-EB2D194A45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4326728"/>
        <c:axId val="244327056"/>
      </c:barChart>
      <c:catAx>
        <c:axId val="244326728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327056"/>
        <c:crosses val="autoZero"/>
        <c:auto val="1"/>
        <c:lblAlgn val="ctr"/>
        <c:lblOffset val="100"/>
        <c:noMultiLvlLbl val="0"/>
      </c:catAx>
      <c:valAx>
        <c:axId val="244327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326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362414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5693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 Type Distribution</dc:title>
  <dc:creator>Administrator</dc:creator>
  <cp:lastModifiedBy>Administrator</cp:lastModifiedBy>
  <cp:revision>1</cp:revision>
  <dcterms:created xsi:type="dcterms:W3CDTF">2017-01-10T21:33:28Z</dcterms:created>
  <dcterms:modified xsi:type="dcterms:W3CDTF">2017-01-10T21:33:31Z</dcterms:modified>
</cp:coreProperties>
</file>