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Credit Suisse</c:v>
                </c:pt>
                <c:pt idx="1">
                  <c:v>JPMorgan Chase &amp; Co.</c:v>
                </c:pt>
                <c:pt idx="2">
                  <c:v>Wells Fargo</c:v>
                </c:pt>
                <c:pt idx="3">
                  <c:v>Deutsche Bank</c:v>
                </c:pt>
                <c:pt idx="4">
                  <c:v>Citi</c:v>
                </c:pt>
                <c:pt idx="5">
                  <c:v>Bank of America</c:v>
                </c:pt>
                <c:pt idx="6">
                  <c:v>Standard Chartered</c:v>
                </c:pt>
                <c:pt idx="7">
                  <c:v>Goldman Sachs</c:v>
                </c:pt>
                <c:pt idx="8">
                  <c:v>UBS</c:v>
                </c:pt>
                <c:pt idx="9">
                  <c:v>HSBC UK</c:v>
                </c:pt>
                <c:pt idx="10">
                  <c:v>Morgan Stanley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9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7</c:v>
                </c:pt>
                <c:pt idx="6">
                  <c:v>4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A2-49C5-AF50-12822A32A7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Credit Suisse</c:v>
                </c:pt>
                <c:pt idx="1">
                  <c:v>JPMorgan Chase &amp; Co.</c:v>
                </c:pt>
                <c:pt idx="2">
                  <c:v>Wells Fargo</c:v>
                </c:pt>
                <c:pt idx="3">
                  <c:v>Deutsche Bank</c:v>
                </c:pt>
                <c:pt idx="4">
                  <c:v>Citi</c:v>
                </c:pt>
                <c:pt idx="5">
                  <c:v>Bank of America</c:v>
                </c:pt>
                <c:pt idx="6">
                  <c:v>Standard Chartered</c:v>
                </c:pt>
                <c:pt idx="7">
                  <c:v>Goldman Sachs</c:v>
                </c:pt>
                <c:pt idx="8">
                  <c:v>UBS</c:v>
                </c:pt>
                <c:pt idx="9">
                  <c:v>HSBC UK</c:v>
                </c:pt>
                <c:pt idx="10">
                  <c:v>Morgan Stanley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12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33</c:v>
                </c:pt>
                <c:pt idx="6">
                  <c:v>6</c:v>
                </c:pt>
                <c:pt idx="7">
                  <c:v>2</c:v>
                </c:pt>
                <c:pt idx="8">
                  <c:v>7</c:v>
                </c:pt>
                <c:pt idx="9">
                  <c:v>2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A2-49C5-AF50-12822A32A7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Credit Suisse</c:v>
                </c:pt>
                <c:pt idx="1">
                  <c:v>JPMorgan Chase &amp; Co.</c:v>
                </c:pt>
                <c:pt idx="2">
                  <c:v>Wells Fargo</c:v>
                </c:pt>
                <c:pt idx="3">
                  <c:v>Deutsche Bank</c:v>
                </c:pt>
                <c:pt idx="4">
                  <c:v>Citi</c:v>
                </c:pt>
                <c:pt idx="5">
                  <c:v>Bank of America</c:v>
                </c:pt>
                <c:pt idx="6">
                  <c:v>Standard Chartered</c:v>
                </c:pt>
                <c:pt idx="7">
                  <c:v>Goldman Sachs</c:v>
                </c:pt>
                <c:pt idx="8">
                  <c:v>UBS</c:v>
                </c:pt>
                <c:pt idx="9">
                  <c:v>HSBC UK</c:v>
                </c:pt>
                <c:pt idx="10">
                  <c:v>Morgan Stanley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9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15</c:v>
                </c:pt>
                <c:pt idx="6">
                  <c:v>2</c:v>
                </c:pt>
                <c:pt idx="7">
                  <c:v>18</c:v>
                </c:pt>
                <c:pt idx="8">
                  <c:v>11</c:v>
                </c:pt>
                <c:pt idx="9">
                  <c:v>7</c:v>
                </c:pt>
                <c:pt idx="1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A2-49C5-AF50-12822A32A7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Credit Suisse</c:v>
                </c:pt>
                <c:pt idx="1">
                  <c:v>JPMorgan Chase &amp; Co.</c:v>
                </c:pt>
                <c:pt idx="2">
                  <c:v>Wells Fargo</c:v>
                </c:pt>
                <c:pt idx="3">
                  <c:v>Deutsche Bank</c:v>
                </c:pt>
                <c:pt idx="4">
                  <c:v>Citi</c:v>
                </c:pt>
                <c:pt idx="5">
                  <c:v>Bank of America</c:v>
                </c:pt>
                <c:pt idx="6">
                  <c:v>Standard Chartered</c:v>
                </c:pt>
                <c:pt idx="7">
                  <c:v>Goldman Sachs</c:v>
                </c:pt>
                <c:pt idx="8">
                  <c:v>UBS</c:v>
                </c:pt>
                <c:pt idx="9">
                  <c:v>HSBC UK</c:v>
                </c:pt>
                <c:pt idx="10">
                  <c:v>Morgan Stanley</c:v>
                </c:pt>
              </c:strCache>
            </c:str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A2-49C5-AF50-12822A32A73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Credit Suisse</c:v>
                </c:pt>
                <c:pt idx="1">
                  <c:v>JPMorgan Chase &amp; Co.</c:v>
                </c:pt>
                <c:pt idx="2">
                  <c:v>Wells Fargo</c:v>
                </c:pt>
                <c:pt idx="3">
                  <c:v>Deutsche Bank</c:v>
                </c:pt>
                <c:pt idx="4">
                  <c:v>Citi</c:v>
                </c:pt>
                <c:pt idx="5">
                  <c:v>Bank of America</c:v>
                </c:pt>
                <c:pt idx="6">
                  <c:v>Standard Chartered</c:v>
                </c:pt>
                <c:pt idx="7">
                  <c:v>Goldman Sachs</c:v>
                </c:pt>
                <c:pt idx="8">
                  <c:v>UBS</c:v>
                </c:pt>
                <c:pt idx="9">
                  <c:v>HSBC UK</c:v>
                </c:pt>
                <c:pt idx="10">
                  <c:v>Morgan Stanley</c:v>
                </c:pt>
              </c:strCache>
            </c:strRef>
          </c:cat>
          <c:val>
            <c:numRef>
              <c:f>Sheet1!$F$2:$F$12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A2-49C5-AF50-12822A32A7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8505056"/>
        <c:axId val="169286304"/>
      </c:barChart>
      <c:catAx>
        <c:axId val="14850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286304"/>
        <c:crosses val="autoZero"/>
        <c:auto val="1"/>
        <c:lblAlgn val="ctr"/>
        <c:lblOffset val="100"/>
        <c:noMultiLvlLbl val="0"/>
      </c:catAx>
      <c:valAx>
        <c:axId val="16928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50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0464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4493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Type Distribution</dc:title>
  <dc:creator>Administrator</dc:creator>
  <cp:lastModifiedBy>Administrator</cp:lastModifiedBy>
  <cp:revision>1</cp:revision>
  <dcterms:created xsi:type="dcterms:W3CDTF">2017-01-10T20:29:26Z</dcterms:created>
  <dcterms:modified xsi:type="dcterms:W3CDTF">2017-01-10T20:29:30Z</dcterms:modified>
</cp:coreProperties>
</file>