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30</c:v>
                </c:pt>
                <c:pt idx="1">
                  <c:v>5</c:v>
                </c:pt>
                <c:pt idx="2">
                  <c:v>0</c:v>
                </c:pt>
                <c:pt idx="3">
                  <c:v>8</c:v>
                </c:pt>
                <c:pt idx="4">
                  <c:v>3</c:v>
                </c:pt>
                <c:pt idx="5">
                  <c:v>51</c:v>
                </c:pt>
                <c:pt idx="6">
                  <c:v>12</c:v>
                </c:pt>
                <c:pt idx="7">
                  <c:v>12</c:v>
                </c:pt>
                <c:pt idx="8">
                  <c:v>18</c:v>
                </c:pt>
                <c:pt idx="9">
                  <c:v>7</c:v>
                </c:pt>
                <c:pt idx="1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A-48CD-9971-9A4FED8158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0</c:v>
                </c:pt>
                <c:pt idx="7">
                  <c:v>8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EA-48CD-9971-9A4FED8158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EA-48CD-9971-9A4FED815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311456"/>
        <c:axId val="270316376"/>
      </c:barChart>
      <c:catAx>
        <c:axId val="27031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16376"/>
        <c:crosses val="autoZero"/>
        <c:auto val="1"/>
        <c:lblAlgn val="ctr"/>
        <c:lblOffset val="100"/>
        <c:noMultiLvlLbl val="0"/>
      </c:catAx>
      <c:valAx>
        <c:axId val="27031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1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1677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58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Administrator</dc:creator>
  <cp:lastModifiedBy>Administrator</cp:lastModifiedBy>
  <cp:revision>1</cp:revision>
  <dcterms:created xsi:type="dcterms:W3CDTF">2017-01-10T19:02:17Z</dcterms:created>
  <dcterms:modified xsi:type="dcterms:W3CDTF">2017-01-10T19:02:21Z</dcterms:modified>
</cp:coreProperties>
</file>