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40304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8474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788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4668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017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396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84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09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Albania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40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11636.1%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3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84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4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98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75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Bulgaria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09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933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6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7810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75607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676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264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07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8158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41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Switzerland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66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92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0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3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2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87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0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Georgia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8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2456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208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35066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28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1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875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64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8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Ireland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70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6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Iraq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96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Iran, Islamic Republic of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Italy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1474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2478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261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Fans By Country Table - 1 of 3</vt:lpstr>
      <vt:lpstr>Fans By Country Table - 2 of 3</vt:lpstr>
      <vt:lpstr>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By Country Table - 1 of 3</dc:title>
  <dc:creator>Administrator</dc:creator>
  <cp:lastModifiedBy>Administrator</cp:lastModifiedBy>
  <cp:revision>1</cp:revision>
  <dcterms:created xsi:type="dcterms:W3CDTF">2017-01-09T10:33:07Z</dcterms:created>
  <dcterms:modified xsi:type="dcterms:W3CDTF">2017-01-09T10:33:38Z</dcterms:modified>
</cp:coreProperties>
</file>