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@skiverband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42705</c:v>
                </c:pt>
                <c:pt idx="1">
                  <c:v>42706</c:v>
                </c:pt>
                <c:pt idx="2">
                  <c:v>42707</c:v>
                </c:pt>
                <c:pt idx="3">
                  <c:v>42708</c:v>
                </c:pt>
                <c:pt idx="4">
                  <c:v>42709</c:v>
                </c:pt>
                <c:pt idx="5">
                  <c:v>42710</c:v>
                </c:pt>
                <c:pt idx="6">
                  <c:v>42711</c:v>
                </c:pt>
                <c:pt idx="7">
                  <c:v>42712</c:v>
                </c:pt>
                <c:pt idx="8">
                  <c:v>42713</c:v>
                </c:pt>
                <c:pt idx="9">
                  <c:v>42714</c:v>
                </c:pt>
                <c:pt idx="10">
                  <c:v>42715</c:v>
                </c:pt>
                <c:pt idx="11">
                  <c:v>42716</c:v>
                </c:pt>
                <c:pt idx="12">
                  <c:v>42717</c:v>
                </c:pt>
                <c:pt idx="13">
                  <c:v>42718</c:v>
                </c:pt>
                <c:pt idx="14">
                  <c:v>42719</c:v>
                </c:pt>
                <c:pt idx="15">
                  <c:v>42720</c:v>
                </c:pt>
                <c:pt idx="16">
                  <c:v>42721</c:v>
                </c:pt>
                <c:pt idx="17">
                  <c:v>42722</c:v>
                </c:pt>
                <c:pt idx="18">
                  <c:v>42723</c:v>
                </c:pt>
                <c:pt idx="19">
                  <c:v>42724</c:v>
                </c:pt>
                <c:pt idx="20">
                  <c:v>42725</c:v>
                </c:pt>
                <c:pt idx="21">
                  <c:v>42726</c:v>
                </c:pt>
                <c:pt idx="22">
                  <c:v>42727</c:v>
                </c:pt>
                <c:pt idx="23">
                  <c:v>42728</c:v>
                </c:pt>
                <c:pt idx="24">
                  <c:v>42729</c:v>
                </c:pt>
                <c:pt idx="25">
                  <c:v>42730</c:v>
                </c:pt>
                <c:pt idx="26">
                  <c:v>42731</c:v>
                </c:pt>
                <c:pt idx="27">
                  <c:v>42732</c:v>
                </c:pt>
                <c:pt idx="28">
                  <c:v>42733</c:v>
                </c:pt>
                <c:pt idx="29">
                  <c:v>42734</c:v>
                </c:pt>
                <c:pt idx="30">
                  <c:v>42735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4.6363756788978999E-2</c:v>
                </c:pt>
                <c:pt idx="1">
                  <c:v>5.1467758463201001E-2</c:v>
                </c:pt>
                <c:pt idx="2">
                  <c:v>4.8558621901916003E-2</c:v>
                </c:pt>
                <c:pt idx="3">
                  <c:v>5.6960084125663002E-2</c:v>
                </c:pt>
                <c:pt idx="4">
                  <c:v>1.7481753419868001E-2</c:v>
                </c:pt>
                <c:pt idx="5">
                  <c:v>2.6181437360911001E-2</c:v>
                </c:pt>
                <c:pt idx="6">
                  <c:v>6.1020790655101999E-2</c:v>
                </c:pt>
                <c:pt idx="7">
                  <c:v>3.7238544311450003E-2</c:v>
                </c:pt>
                <c:pt idx="8">
                  <c:v>7.2961000608008003E-2</c:v>
                </c:pt>
                <c:pt idx="9">
                  <c:v>3.7466868141395999E-2</c:v>
                </c:pt>
                <c:pt idx="10">
                  <c:v>5.8991956950260001E-2</c:v>
                </c:pt>
                <c:pt idx="11">
                  <c:v>0</c:v>
                </c:pt>
                <c:pt idx="12">
                  <c:v>3.9568806946998998E-2</c:v>
                </c:pt>
                <c:pt idx="13">
                  <c:v>2.6634279382936998E-2</c:v>
                </c:pt>
                <c:pt idx="14">
                  <c:v>5.0916496945009999E-2</c:v>
                </c:pt>
                <c:pt idx="15">
                  <c:v>3.6424680096287999E-2</c:v>
                </c:pt>
                <c:pt idx="16">
                  <c:v>5.9612518628912002E-2</c:v>
                </c:pt>
                <c:pt idx="17">
                  <c:v>7.8874001197596993E-2</c:v>
                </c:pt>
                <c:pt idx="18">
                  <c:v>4.7990652255560998E-2</c:v>
                </c:pt>
                <c:pt idx="19">
                  <c:v>2.6983270372369E-2</c:v>
                </c:pt>
                <c:pt idx="20">
                  <c:v>4.5368308174544E-2</c:v>
                </c:pt>
                <c:pt idx="21">
                  <c:v>2.7943291555373E-2</c:v>
                </c:pt>
                <c:pt idx="22">
                  <c:v>0</c:v>
                </c:pt>
                <c:pt idx="23">
                  <c:v>5.7065992744466998E-2</c:v>
                </c:pt>
                <c:pt idx="24">
                  <c:v>0</c:v>
                </c:pt>
                <c:pt idx="25">
                  <c:v>5.758971871969E-2</c:v>
                </c:pt>
                <c:pt idx="26">
                  <c:v>8.2534825670343995E-2</c:v>
                </c:pt>
                <c:pt idx="27">
                  <c:v>0.11319015946791</c:v>
                </c:pt>
                <c:pt idx="28">
                  <c:v>5.2920590662076002E-2</c:v>
                </c:pt>
                <c:pt idx="29">
                  <c:v>6.7409492842697996E-2</c:v>
                </c:pt>
                <c:pt idx="30">
                  <c:v>4.8583178921679002E-2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7A1-4F22-9D4B-9231CBDD67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25751336"/>
        <c:axId val="155980768"/>
      </c:lineChart>
      <c:dateAx>
        <c:axId val="2257513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5980768"/>
        <c:crosses val="autoZero"/>
        <c:auto val="1"/>
        <c:lblOffset val="100"/>
        <c:baseTimeUnit val="days"/>
      </c:dateAx>
      <c:valAx>
        <c:axId val="1559807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57513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9026560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670587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Interaction Rate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Interaction Rate</dc:title>
  <dc:creator>Administrator</dc:creator>
  <cp:lastModifiedBy>Administrator</cp:lastModifiedBy>
  <cp:revision>1</cp:revision>
  <dcterms:created xsi:type="dcterms:W3CDTF">2017-01-02T15:54:02Z</dcterms:created>
  <dcterms:modified xsi:type="dcterms:W3CDTF">2017-01-02T15:54:06Z</dcterms:modified>
</cp:coreProperties>
</file>