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@skiverband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</c:v>
                </c:pt>
                <c:pt idx="1">
                  <c:v>11</c:v>
                </c:pt>
                <c:pt idx="2">
                  <c:v>11</c:v>
                </c:pt>
                <c:pt idx="3">
                  <c:v>13</c:v>
                </c:pt>
                <c:pt idx="4">
                  <c:v>4</c:v>
                </c:pt>
                <c:pt idx="5">
                  <c:v>6</c:v>
                </c:pt>
                <c:pt idx="6">
                  <c:v>14</c:v>
                </c:pt>
                <c:pt idx="7">
                  <c:v>8</c:v>
                </c:pt>
                <c:pt idx="8">
                  <c:v>16</c:v>
                </c:pt>
                <c:pt idx="9">
                  <c:v>8</c:v>
                </c:pt>
                <c:pt idx="10">
                  <c:v>13</c:v>
                </c:pt>
                <c:pt idx="11">
                  <c:v>0</c:v>
                </c:pt>
                <c:pt idx="12">
                  <c:v>9</c:v>
                </c:pt>
                <c:pt idx="13">
                  <c:v>6</c:v>
                </c:pt>
                <c:pt idx="14">
                  <c:v>12</c:v>
                </c:pt>
                <c:pt idx="15">
                  <c:v>8</c:v>
                </c:pt>
                <c:pt idx="16">
                  <c:v>14</c:v>
                </c:pt>
                <c:pt idx="17">
                  <c:v>18</c:v>
                </c:pt>
                <c:pt idx="18">
                  <c:v>11</c:v>
                </c:pt>
                <c:pt idx="19">
                  <c:v>6</c:v>
                </c:pt>
                <c:pt idx="20">
                  <c:v>11</c:v>
                </c:pt>
                <c:pt idx="21">
                  <c:v>6</c:v>
                </c:pt>
                <c:pt idx="22">
                  <c:v>0</c:v>
                </c:pt>
                <c:pt idx="23">
                  <c:v>14</c:v>
                </c:pt>
                <c:pt idx="24">
                  <c:v>0</c:v>
                </c:pt>
                <c:pt idx="25">
                  <c:v>14</c:v>
                </c:pt>
                <c:pt idx="26">
                  <c:v>20</c:v>
                </c:pt>
                <c:pt idx="27">
                  <c:v>28</c:v>
                </c:pt>
                <c:pt idx="28">
                  <c:v>13</c:v>
                </c:pt>
                <c:pt idx="29">
                  <c:v>17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9D-41CC-9539-51715392C5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387720"/>
        <c:axId val="242388376"/>
      </c:lineChart>
      <c:dateAx>
        <c:axId val="242387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88376"/>
        <c:crosses val="autoZero"/>
        <c:auto val="1"/>
        <c:lblOffset val="100"/>
        <c:baseTimeUnit val="days"/>
      </c:dateAx>
      <c:valAx>
        <c:axId val="24238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8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Own Tweet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2150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9115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Own Tweet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Own Tweet</dc:title>
  <dc:creator>Administrator</dc:creator>
  <cp:lastModifiedBy>Administrator</cp:lastModifiedBy>
  <cp:revision>1</cp:revision>
  <dcterms:created xsi:type="dcterms:W3CDTF">2017-01-02T15:49:59Z</dcterms:created>
  <dcterms:modified xsi:type="dcterms:W3CDTF">2017-01-02T15:50:03Z</dcterms:modified>
</cp:coreProperties>
</file>