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3C5-4DFF-85E6-DB902E376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263392"/>
        <c:axId val="266263720"/>
      </c:lineChart>
      <c:catAx>
        <c:axId val="26626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63720"/>
        <c:crosses val="autoZero"/>
        <c:auto val="1"/>
        <c:lblAlgn val="ctr"/>
        <c:lblOffset val="100"/>
        <c:noMultiLvlLbl val="0"/>
      </c:catAx>
      <c:valAx>
        <c:axId val="26626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6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2303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930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2017-01-02T15:49:38Z</dcterms:created>
  <dcterms:modified xsi:type="dcterms:W3CDTF">2017-01-02T15:49:42Z</dcterms:modified>
</cp:coreProperties>
</file>