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@skiverband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19</c:v>
                </c:pt>
                <c:pt idx="2">
                  <c:v>20</c:v>
                </c:pt>
                <c:pt idx="3">
                  <c:v>19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9</c:v>
                </c:pt>
                <c:pt idx="8">
                  <c:v>5</c:v>
                </c:pt>
                <c:pt idx="9">
                  <c:v>14</c:v>
                </c:pt>
                <c:pt idx="10">
                  <c:v>15</c:v>
                </c:pt>
                <c:pt idx="11">
                  <c:v>0</c:v>
                </c:pt>
                <c:pt idx="12">
                  <c:v>4</c:v>
                </c:pt>
                <c:pt idx="13">
                  <c:v>4</c:v>
                </c:pt>
                <c:pt idx="14">
                  <c:v>1</c:v>
                </c:pt>
                <c:pt idx="15">
                  <c:v>8</c:v>
                </c:pt>
                <c:pt idx="16">
                  <c:v>11</c:v>
                </c:pt>
                <c:pt idx="17">
                  <c:v>13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5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4</c:v>
                </c:pt>
                <c:pt idx="26">
                  <c:v>6</c:v>
                </c:pt>
                <c:pt idx="27">
                  <c:v>8</c:v>
                </c:pt>
                <c:pt idx="28">
                  <c:v>7</c:v>
                </c:pt>
                <c:pt idx="29">
                  <c:v>2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1E-4AFD-9405-4E5EDEFA8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573304"/>
        <c:axId val="271573632"/>
      </c:lineChart>
      <c:dateAx>
        <c:axId val="271573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73632"/>
        <c:crosses val="autoZero"/>
        <c:auto val="1"/>
        <c:lblOffset val="100"/>
        <c:baseTimeUnit val="days"/>
      </c:dateAx>
      <c:valAx>
        <c:axId val="27157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7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8026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260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</dc:title>
  <dc:creator>Administrator</dc:creator>
  <cp:lastModifiedBy>Administrator</cp:lastModifiedBy>
  <cp:revision>1</cp:revision>
  <dcterms:created xsi:type="dcterms:W3CDTF">2017-01-02T15:48:29Z</dcterms:created>
  <dcterms:modified xsi:type="dcterms:W3CDTF">2017-01-02T15:48:33Z</dcterms:modified>
</cp:coreProperties>
</file>