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@skiverband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22675</c:v>
                </c:pt>
                <c:pt idx="1">
                  <c:v>22729</c:v>
                </c:pt>
                <c:pt idx="2">
                  <c:v>22784</c:v>
                </c:pt>
                <c:pt idx="3">
                  <c:v>22862</c:v>
                </c:pt>
                <c:pt idx="4">
                  <c:v>22901</c:v>
                </c:pt>
                <c:pt idx="5">
                  <c:v>22934</c:v>
                </c:pt>
                <c:pt idx="6">
                  <c:v>22953</c:v>
                </c:pt>
                <c:pt idx="7">
                  <c:v>22998</c:v>
                </c:pt>
                <c:pt idx="8">
                  <c:v>23054</c:v>
                </c:pt>
                <c:pt idx="9">
                  <c:v>23083</c:v>
                </c:pt>
                <c:pt idx="10">
                  <c:v>23252</c:v>
                </c:pt>
                <c:pt idx="11">
                  <c:v>23336</c:v>
                </c:pt>
                <c:pt idx="12">
                  <c:v>23419</c:v>
                </c:pt>
                <c:pt idx="13">
                  <c:v>23514</c:v>
                </c:pt>
                <c:pt idx="14">
                  <c:v>23623</c:v>
                </c:pt>
                <c:pt idx="15">
                  <c:v>23735</c:v>
                </c:pt>
                <c:pt idx="16">
                  <c:v>23845</c:v>
                </c:pt>
                <c:pt idx="17">
                  <c:v>23943</c:v>
                </c:pt>
                <c:pt idx="18">
                  <c:v>23984</c:v>
                </c:pt>
                <c:pt idx="19">
                  <c:v>24195</c:v>
                </c:pt>
                <c:pt idx="20">
                  <c:v>24297</c:v>
                </c:pt>
                <c:pt idx="21">
                  <c:v>24373</c:v>
                </c:pt>
                <c:pt idx="22">
                  <c:v>24478</c:v>
                </c:pt>
                <c:pt idx="23">
                  <c:v>24588</c:v>
                </c:pt>
                <c:pt idx="24">
                  <c:v>24700</c:v>
                </c:pt>
                <c:pt idx="25">
                  <c:v>24788</c:v>
                </c:pt>
                <c:pt idx="26">
                  <c:v>24889</c:v>
                </c:pt>
                <c:pt idx="27">
                  <c:v>25028</c:v>
                </c:pt>
                <c:pt idx="28">
                  <c:v>25182</c:v>
                </c:pt>
                <c:pt idx="29">
                  <c:v>25257</c:v>
                </c:pt>
                <c:pt idx="30">
                  <c:v>25320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CC-4688-8F76-3E68C02DC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896928"/>
        <c:axId val="239897256"/>
      </c:lineChart>
      <c:dateAx>
        <c:axId val="239896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97256"/>
        <c:crosses val="autoZero"/>
        <c:auto val="1"/>
        <c:lblOffset val="100"/>
        <c:baseTimeUnit val="days"/>
      </c:dateAx>
      <c:valAx>
        <c:axId val="23989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9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661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9791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2017-01-02T15:45:06Z</dcterms:created>
  <dcterms:modified xsi:type="dcterms:W3CDTF">2017-01-02T15:45:10Z</dcterms:modified>
</cp:coreProperties>
</file>