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B3-4E4F-BDF2-3F3E02FACF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B3-4E4F-BDF2-3F3E02FACF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9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B3-4E4F-BDF2-3F3E02FAC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709248"/>
        <c:axId val="246708264"/>
      </c:lineChart>
      <c:dateAx>
        <c:axId val="24670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08264"/>
        <c:crosses val="autoZero"/>
        <c:auto val="1"/>
        <c:lblOffset val="100"/>
        <c:baseTimeUnit val="days"/>
      </c:dateAx>
      <c:valAx>
        <c:axId val="24670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0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5808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911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Administrator</dc:creator>
  <cp:lastModifiedBy>Administrator</cp:lastModifiedBy>
  <cp:revision>1</cp:revision>
  <dcterms:created xsi:type="dcterms:W3CDTF">2017-01-02T15:26:04Z</dcterms:created>
  <dcterms:modified xsi:type="dcterms:W3CDTF">2017-01-02T15:26:08Z</dcterms:modified>
</cp:coreProperties>
</file>