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F5A-4B4E-B54A-47992BF00D6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8F5A-4B4E-B54A-47992BF00D6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8F5A-4B4E-B54A-47992BF00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025880"/>
        <c:axId val="140069032"/>
      </c:lineChart>
      <c:catAx>
        <c:axId val="12902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69032"/>
        <c:crosses val="autoZero"/>
        <c:auto val="1"/>
        <c:lblAlgn val="ctr"/>
        <c:lblOffset val="100"/>
        <c:noMultiLvlLbl val="0"/>
      </c:catAx>
      <c:valAx>
        <c:axId val="14006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0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8974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92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Administrator</dc:creator>
  <cp:lastModifiedBy>Administrator</cp:lastModifiedBy>
  <cp:revision>1</cp:revision>
  <dcterms:created xsi:type="dcterms:W3CDTF">2017-01-02T15:20:09Z</dcterms:created>
  <dcterms:modified xsi:type="dcterms:W3CDTF">2017-01-02T15:20:14Z</dcterms:modified>
</cp:coreProperties>
</file>