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236</c:v>
                </c:pt>
                <c:pt idx="1">
                  <c:v>158</c:v>
                </c:pt>
                <c:pt idx="2">
                  <c:v>256</c:v>
                </c:pt>
                <c:pt idx="3">
                  <c:v>297</c:v>
                </c:pt>
                <c:pt idx="4">
                  <c:v>357</c:v>
                </c:pt>
                <c:pt idx="5">
                  <c:v>207</c:v>
                </c:pt>
                <c:pt idx="6">
                  <c:v>262</c:v>
                </c:pt>
                <c:pt idx="7">
                  <c:v>257</c:v>
                </c:pt>
                <c:pt idx="8">
                  <c:v>262</c:v>
                </c:pt>
                <c:pt idx="9">
                  <c:v>308</c:v>
                </c:pt>
                <c:pt idx="10">
                  <c:v>261</c:v>
                </c:pt>
                <c:pt idx="11">
                  <c:v>0</c:v>
                </c:pt>
                <c:pt idx="12">
                  <c:v>197</c:v>
                </c:pt>
                <c:pt idx="13">
                  <c:v>306</c:v>
                </c:pt>
                <c:pt idx="14">
                  <c:v>206</c:v>
                </c:pt>
                <c:pt idx="15">
                  <c:v>320</c:v>
                </c:pt>
                <c:pt idx="16">
                  <c:v>241</c:v>
                </c:pt>
                <c:pt idx="17">
                  <c:v>356</c:v>
                </c:pt>
                <c:pt idx="18">
                  <c:v>300</c:v>
                </c:pt>
                <c:pt idx="19">
                  <c:v>0</c:v>
                </c:pt>
                <c:pt idx="20">
                  <c:v>257</c:v>
                </c:pt>
                <c:pt idx="21">
                  <c:v>0</c:v>
                </c:pt>
                <c:pt idx="22">
                  <c:v>0</c:v>
                </c:pt>
                <c:pt idx="23">
                  <c:v>213</c:v>
                </c:pt>
                <c:pt idx="24">
                  <c:v>0</c:v>
                </c:pt>
                <c:pt idx="25">
                  <c:v>294</c:v>
                </c:pt>
                <c:pt idx="26">
                  <c:v>304</c:v>
                </c:pt>
                <c:pt idx="27">
                  <c:v>196</c:v>
                </c:pt>
                <c:pt idx="28">
                  <c:v>0</c:v>
                </c:pt>
                <c:pt idx="29">
                  <c:v>0</c:v>
                </c:pt>
                <c:pt idx="30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1E-4060-92B0-5FEFBA655D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190</c:v>
                </c:pt>
                <c:pt idx="1">
                  <c:v>174</c:v>
                </c:pt>
                <c:pt idx="2">
                  <c:v>247</c:v>
                </c:pt>
                <c:pt idx="3">
                  <c:v>362</c:v>
                </c:pt>
                <c:pt idx="4">
                  <c:v>0</c:v>
                </c:pt>
                <c:pt idx="5">
                  <c:v>251</c:v>
                </c:pt>
                <c:pt idx="6">
                  <c:v>0</c:v>
                </c:pt>
                <c:pt idx="7">
                  <c:v>351</c:v>
                </c:pt>
                <c:pt idx="8">
                  <c:v>369</c:v>
                </c:pt>
                <c:pt idx="9">
                  <c:v>290</c:v>
                </c:pt>
                <c:pt idx="10">
                  <c:v>454</c:v>
                </c:pt>
                <c:pt idx="11">
                  <c:v>0</c:v>
                </c:pt>
                <c:pt idx="12">
                  <c:v>0</c:v>
                </c:pt>
                <c:pt idx="13">
                  <c:v>387</c:v>
                </c:pt>
                <c:pt idx="14">
                  <c:v>422</c:v>
                </c:pt>
                <c:pt idx="15">
                  <c:v>0</c:v>
                </c:pt>
                <c:pt idx="16">
                  <c:v>402</c:v>
                </c:pt>
                <c:pt idx="17">
                  <c:v>548</c:v>
                </c:pt>
                <c:pt idx="18">
                  <c:v>0</c:v>
                </c:pt>
                <c:pt idx="19">
                  <c:v>534</c:v>
                </c:pt>
                <c:pt idx="20">
                  <c:v>541</c:v>
                </c:pt>
                <c:pt idx="21">
                  <c:v>0</c:v>
                </c:pt>
                <c:pt idx="22">
                  <c:v>394</c:v>
                </c:pt>
                <c:pt idx="23">
                  <c:v>311</c:v>
                </c:pt>
                <c:pt idx="24">
                  <c:v>0</c:v>
                </c:pt>
                <c:pt idx="25">
                  <c:v>497</c:v>
                </c:pt>
                <c:pt idx="26">
                  <c:v>0</c:v>
                </c:pt>
                <c:pt idx="27">
                  <c:v>555</c:v>
                </c:pt>
                <c:pt idx="28">
                  <c:v>0</c:v>
                </c:pt>
                <c:pt idx="29">
                  <c:v>528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1E-4060-92B0-5FEFBA655D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164</c:v>
                </c:pt>
                <c:pt idx="1">
                  <c:v>134</c:v>
                </c:pt>
                <c:pt idx="2">
                  <c:v>171</c:v>
                </c:pt>
                <c:pt idx="3">
                  <c:v>183</c:v>
                </c:pt>
                <c:pt idx="4">
                  <c:v>0</c:v>
                </c:pt>
                <c:pt idx="5">
                  <c:v>140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148</c:v>
                </c:pt>
                <c:pt idx="10">
                  <c:v>186</c:v>
                </c:pt>
                <c:pt idx="11">
                  <c:v>172</c:v>
                </c:pt>
                <c:pt idx="12">
                  <c:v>0</c:v>
                </c:pt>
                <c:pt idx="13">
                  <c:v>198</c:v>
                </c:pt>
                <c:pt idx="14">
                  <c:v>122</c:v>
                </c:pt>
                <c:pt idx="15">
                  <c:v>508</c:v>
                </c:pt>
                <c:pt idx="16">
                  <c:v>250</c:v>
                </c:pt>
                <c:pt idx="17">
                  <c:v>208</c:v>
                </c:pt>
                <c:pt idx="18">
                  <c:v>199</c:v>
                </c:pt>
                <c:pt idx="19">
                  <c:v>186</c:v>
                </c:pt>
                <c:pt idx="20">
                  <c:v>0</c:v>
                </c:pt>
                <c:pt idx="21">
                  <c:v>0</c:v>
                </c:pt>
                <c:pt idx="22">
                  <c:v>201</c:v>
                </c:pt>
                <c:pt idx="23">
                  <c:v>158</c:v>
                </c:pt>
                <c:pt idx="24">
                  <c:v>0</c:v>
                </c:pt>
                <c:pt idx="25">
                  <c:v>187</c:v>
                </c:pt>
                <c:pt idx="26">
                  <c:v>0</c:v>
                </c:pt>
                <c:pt idx="27">
                  <c:v>227</c:v>
                </c:pt>
                <c:pt idx="28">
                  <c:v>211</c:v>
                </c:pt>
                <c:pt idx="29">
                  <c:v>131</c:v>
                </c:pt>
                <c:pt idx="30">
                  <c:v>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1E-4060-92B0-5FEFBA655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90712"/>
        <c:axId val="237787104"/>
      </c:lineChart>
      <c:dateAx>
        <c:axId val="23779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87104"/>
        <c:crosses val="autoZero"/>
        <c:auto val="1"/>
        <c:lblOffset val="100"/>
        <c:baseTimeUnit val="days"/>
      </c:dateAx>
      <c:valAx>
        <c:axId val="23778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9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229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523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2017-01-02T15:19:40Z</dcterms:created>
  <dcterms:modified xsi:type="dcterms:W3CDTF">2017-01-02T15:19:43Z</dcterms:modified>
</cp:coreProperties>
</file>