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 (DSV_Alpin)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18.667719852554001</c:v>
                </c:pt>
                <c:pt idx="1">
                  <c:v>12.248062015504001</c:v>
                </c:pt>
                <c:pt idx="2">
                  <c:v>19.527078565979998</c:v>
                </c:pt>
                <c:pt idx="3">
                  <c:v>22.081784386616999</c:v>
                </c:pt>
                <c:pt idx="4">
                  <c:v>25.832127351663999</c:v>
                </c:pt>
                <c:pt idx="5">
                  <c:v>14.768683274021001</c:v>
                </c:pt>
                <c:pt idx="6">
                  <c:v>18.4637068358</c:v>
                </c:pt>
                <c:pt idx="7">
                  <c:v>17.955865272937999</c:v>
                </c:pt>
                <c:pt idx="8">
                  <c:v>18.044077134986001</c:v>
                </c:pt>
                <c:pt idx="9">
                  <c:v>20.909708078750999</c:v>
                </c:pt>
                <c:pt idx="10">
                  <c:v>17.388407728181001</c:v>
                </c:pt>
                <c:pt idx="11">
                  <c:v>0</c:v>
                </c:pt>
                <c:pt idx="12">
                  <c:v>12.685125563426</c:v>
                </c:pt>
                <c:pt idx="13">
                  <c:v>19.391634980989</c:v>
                </c:pt>
                <c:pt idx="14">
                  <c:v>12.826899128269</c:v>
                </c:pt>
                <c:pt idx="15">
                  <c:v>19.631901840491</c:v>
                </c:pt>
                <c:pt idx="16">
                  <c:v>14.579552329099</c:v>
                </c:pt>
                <c:pt idx="17">
                  <c:v>21.228384019082</c:v>
                </c:pt>
                <c:pt idx="18">
                  <c:v>17.615971814445</c:v>
                </c:pt>
                <c:pt idx="19">
                  <c:v>0</c:v>
                </c:pt>
                <c:pt idx="20">
                  <c:v>14.85549132948</c:v>
                </c:pt>
                <c:pt idx="21">
                  <c:v>0</c:v>
                </c:pt>
                <c:pt idx="22">
                  <c:v>0</c:v>
                </c:pt>
                <c:pt idx="23">
                  <c:v>12.178387650086</c:v>
                </c:pt>
                <c:pt idx="24">
                  <c:v>0</c:v>
                </c:pt>
                <c:pt idx="25">
                  <c:v>16.685584562997001</c:v>
                </c:pt>
                <c:pt idx="26">
                  <c:v>17.135885885886001</c:v>
                </c:pt>
                <c:pt idx="27">
                  <c:v>10.919220055709999</c:v>
                </c:pt>
                <c:pt idx="28">
                  <c:v>0</c:v>
                </c:pt>
                <c:pt idx="29">
                  <c:v>0</c:v>
                </c:pt>
                <c:pt idx="30">
                  <c:v>10.797612588171001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05-4FB2-97FC-FF50F6B026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 (DSV_Biathlon)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28.351648351647999</c:v>
                </c:pt>
                <c:pt idx="14">
                  <c:v>29.593267882188002</c:v>
                </c:pt>
                <c:pt idx="15">
                  <c:v>0</c:v>
                </c:pt>
                <c:pt idx="16">
                  <c:v>26.001291989664001</c:v>
                </c:pt>
                <c:pt idx="17">
                  <c:v>33.910891089109001</c:v>
                </c:pt>
                <c:pt idx="18">
                  <c:v>0</c:v>
                </c:pt>
                <c:pt idx="19">
                  <c:v>31.028471818709999</c:v>
                </c:pt>
                <c:pt idx="20">
                  <c:v>31.056257175660001</c:v>
                </c:pt>
                <c:pt idx="21">
                  <c:v>0</c:v>
                </c:pt>
                <c:pt idx="22">
                  <c:v>22.072829131652998</c:v>
                </c:pt>
                <c:pt idx="23">
                  <c:v>17.287381878822</c:v>
                </c:pt>
                <c:pt idx="24">
                  <c:v>0</c:v>
                </c:pt>
                <c:pt idx="25">
                  <c:v>27.128820960698999</c:v>
                </c:pt>
                <c:pt idx="26">
                  <c:v>0</c:v>
                </c:pt>
                <c:pt idx="27">
                  <c:v>29.649403808507</c:v>
                </c:pt>
                <c:pt idx="28">
                  <c:v>0</c:v>
                </c:pt>
                <c:pt idx="29">
                  <c:v>26.720647773279001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05-4FB2-97FC-FF50F6B026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 (DSV_Nordisch)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27.235213204952</c:v>
                </c:pt>
                <c:pt idx="14">
                  <c:v>16.419919246298999</c:v>
                </c:pt>
                <c:pt idx="15">
                  <c:v>67.018469656991996</c:v>
                </c:pt>
                <c:pt idx="16">
                  <c:v>32.092426187420003</c:v>
                </c:pt>
                <c:pt idx="17">
                  <c:v>25.742574257426</c:v>
                </c:pt>
                <c:pt idx="18">
                  <c:v>23.889555822329001</c:v>
                </c:pt>
                <c:pt idx="19">
                  <c:v>22.064056939501999</c:v>
                </c:pt>
                <c:pt idx="20">
                  <c:v>0</c:v>
                </c:pt>
                <c:pt idx="21">
                  <c:v>0</c:v>
                </c:pt>
                <c:pt idx="22">
                  <c:v>23.702830188678998</c:v>
                </c:pt>
                <c:pt idx="23">
                  <c:v>18.544600938967001</c:v>
                </c:pt>
                <c:pt idx="24">
                  <c:v>0</c:v>
                </c:pt>
                <c:pt idx="25">
                  <c:v>21.643518518518999</c:v>
                </c:pt>
                <c:pt idx="26">
                  <c:v>0</c:v>
                </c:pt>
                <c:pt idx="27">
                  <c:v>26.061997703789</c:v>
                </c:pt>
                <c:pt idx="28">
                  <c:v>24.086757990868001</c:v>
                </c:pt>
                <c:pt idx="29">
                  <c:v>14.869466515322999</c:v>
                </c:pt>
                <c:pt idx="30">
                  <c:v>27.453142227122001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05-4FB2-97FC-FF50F6B02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997056"/>
        <c:axId val="225998040"/>
      </c:lineChart>
      <c:dateAx>
        <c:axId val="225997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998040"/>
        <c:crosses val="autoZero"/>
        <c:auto val="1"/>
        <c:lblOffset val="100"/>
        <c:baseTimeUnit val="days"/>
      </c:dateAx>
      <c:valAx>
        <c:axId val="22599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99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3978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143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2017-01-02T15:19:00Z</dcterms:created>
  <dcterms:modified xsi:type="dcterms:W3CDTF">2017-01-02T15:19:04Z</dcterms:modified>
</cp:coreProperties>
</file>