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dsv_alpin (DSV_Alpin)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1283</c:v>
                </c:pt>
                <c:pt idx="1">
                  <c:v>1297</c:v>
                </c:pt>
                <c:pt idx="2">
                  <c:v>1326</c:v>
                </c:pt>
                <c:pt idx="3">
                  <c:v>1365</c:v>
                </c:pt>
                <c:pt idx="4">
                  <c:v>1399</c:v>
                </c:pt>
                <c:pt idx="5">
                  <c:v>1411</c:v>
                </c:pt>
                <c:pt idx="6">
                  <c:v>1427</c:v>
                </c:pt>
                <c:pt idx="7">
                  <c:v>1443</c:v>
                </c:pt>
                <c:pt idx="8">
                  <c:v>1462</c:v>
                </c:pt>
                <c:pt idx="9">
                  <c:v>1485</c:v>
                </c:pt>
                <c:pt idx="10">
                  <c:v>1517</c:v>
                </c:pt>
                <c:pt idx="11">
                  <c:v>1543</c:v>
                </c:pt>
                <c:pt idx="12">
                  <c:v>1563</c:v>
                </c:pt>
                <c:pt idx="13">
                  <c:v>1593</c:v>
                </c:pt>
                <c:pt idx="14">
                  <c:v>1619</c:v>
                </c:pt>
                <c:pt idx="15">
                  <c:v>1642</c:v>
                </c:pt>
                <c:pt idx="16">
                  <c:v>1665</c:v>
                </c:pt>
                <c:pt idx="17">
                  <c:v>1690</c:v>
                </c:pt>
                <c:pt idx="18">
                  <c:v>1716</c:v>
                </c:pt>
                <c:pt idx="19">
                  <c:v>1728</c:v>
                </c:pt>
                <c:pt idx="20">
                  <c:v>1733</c:v>
                </c:pt>
                <c:pt idx="21">
                  <c:v>1746</c:v>
                </c:pt>
                <c:pt idx="22">
                  <c:v>1746</c:v>
                </c:pt>
                <c:pt idx="23">
                  <c:v>1753</c:v>
                </c:pt>
                <c:pt idx="24">
                  <c:v>1757</c:v>
                </c:pt>
                <c:pt idx="25">
                  <c:v>1768</c:v>
                </c:pt>
                <c:pt idx="26">
                  <c:v>1785</c:v>
                </c:pt>
                <c:pt idx="27">
                  <c:v>1806</c:v>
                </c:pt>
                <c:pt idx="28">
                  <c:v>1817</c:v>
                </c:pt>
                <c:pt idx="29">
                  <c:v>1836</c:v>
                </c:pt>
                <c:pt idx="30">
                  <c:v>1850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C7-4CB6-8D97-9F4786A640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dsv_biathlon (DSV_Biathlon)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12">
                  <c:v>1344</c:v>
                </c:pt>
                <c:pt idx="13">
                  <c:v>1386</c:v>
                </c:pt>
                <c:pt idx="14">
                  <c:v>1467</c:v>
                </c:pt>
                <c:pt idx="15">
                  <c:v>1525</c:v>
                </c:pt>
                <c:pt idx="16">
                  <c:v>1571</c:v>
                </c:pt>
                <c:pt idx="17">
                  <c:v>1661</c:v>
                </c:pt>
                <c:pt idx="18">
                  <c:v>1714</c:v>
                </c:pt>
                <c:pt idx="19">
                  <c:v>1729</c:v>
                </c:pt>
                <c:pt idx="20">
                  <c:v>1756</c:v>
                </c:pt>
                <c:pt idx="21">
                  <c:v>1779</c:v>
                </c:pt>
                <c:pt idx="22">
                  <c:v>1791</c:v>
                </c:pt>
                <c:pt idx="23">
                  <c:v>1808</c:v>
                </c:pt>
                <c:pt idx="24">
                  <c:v>1825</c:v>
                </c:pt>
                <c:pt idx="25">
                  <c:v>1839</c:v>
                </c:pt>
                <c:pt idx="26">
                  <c:v>1858</c:v>
                </c:pt>
                <c:pt idx="27">
                  <c:v>1889</c:v>
                </c:pt>
                <c:pt idx="28">
                  <c:v>1961</c:v>
                </c:pt>
                <c:pt idx="29">
                  <c:v>1992</c:v>
                </c:pt>
                <c:pt idx="30">
                  <c:v>2023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3C7-4CB6-8D97-9F4786A640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dsv_nordisch (DSV_Nordisch)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12">
                  <c:v>717</c:v>
                </c:pt>
                <c:pt idx="13">
                  <c:v>737</c:v>
                </c:pt>
                <c:pt idx="14">
                  <c:v>750</c:v>
                </c:pt>
                <c:pt idx="15">
                  <c:v>766</c:v>
                </c:pt>
                <c:pt idx="16">
                  <c:v>793</c:v>
                </c:pt>
                <c:pt idx="17">
                  <c:v>824</c:v>
                </c:pt>
                <c:pt idx="18">
                  <c:v>842</c:v>
                </c:pt>
                <c:pt idx="19">
                  <c:v>845</c:v>
                </c:pt>
                <c:pt idx="20">
                  <c:v>845</c:v>
                </c:pt>
                <c:pt idx="21">
                  <c:v>848</c:v>
                </c:pt>
                <c:pt idx="22">
                  <c:v>849</c:v>
                </c:pt>
                <c:pt idx="23">
                  <c:v>855</c:v>
                </c:pt>
                <c:pt idx="24">
                  <c:v>860</c:v>
                </c:pt>
                <c:pt idx="25">
                  <c:v>868</c:v>
                </c:pt>
                <c:pt idx="26">
                  <c:v>868</c:v>
                </c:pt>
                <c:pt idx="27">
                  <c:v>875</c:v>
                </c:pt>
                <c:pt idx="28">
                  <c:v>877</c:v>
                </c:pt>
                <c:pt idx="29">
                  <c:v>886</c:v>
                </c:pt>
                <c:pt idx="30">
                  <c:v>928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C7-4CB6-8D97-9F4786A640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365896"/>
        <c:axId val="163808456"/>
      </c:lineChart>
      <c:dateAx>
        <c:axId val="233365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808456"/>
        <c:crosses val="autoZero"/>
        <c:auto val="1"/>
        <c:lblOffset val="100"/>
        <c:baseTimeUnit val="days"/>
      </c:dateAx>
      <c:valAx>
        <c:axId val="16380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365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6006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788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Total</dc:title>
  <dc:creator>Administrator</dc:creator>
  <cp:lastModifiedBy>Administrator</cp:lastModifiedBy>
  <cp:revision>1</cp:revision>
  <dcterms:created xsi:type="dcterms:W3CDTF">2017-01-02T15:18:34Z</dcterms:created>
  <dcterms:modified xsi:type="dcterms:W3CDTF">2017-01-02T15:18:38Z</dcterms:modified>
</cp:coreProperties>
</file>