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</c:v>
                </c:pt>
                <c:pt idx="1">
                  <c:v>18</c:v>
                </c:pt>
                <c:pt idx="2">
                  <c:v>29</c:v>
                </c:pt>
                <c:pt idx="3">
                  <c:v>45</c:v>
                </c:pt>
                <c:pt idx="4">
                  <c:v>33</c:v>
                </c:pt>
                <c:pt idx="5">
                  <c:v>41</c:v>
                </c:pt>
                <c:pt idx="6">
                  <c:v>70</c:v>
                </c:pt>
                <c:pt idx="7">
                  <c:v>119</c:v>
                </c:pt>
                <c:pt idx="8">
                  <c:v>49</c:v>
                </c:pt>
                <c:pt idx="9">
                  <c:v>107</c:v>
                </c:pt>
                <c:pt idx="10">
                  <c:v>53</c:v>
                </c:pt>
                <c:pt idx="11">
                  <c:v>69</c:v>
                </c:pt>
                <c:pt idx="12">
                  <c:v>23</c:v>
                </c:pt>
                <c:pt idx="13">
                  <c:v>94</c:v>
                </c:pt>
                <c:pt idx="14">
                  <c:v>80</c:v>
                </c:pt>
                <c:pt idx="15">
                  <c:v>101</c:v>
                </c:pt>
                <c:pt idx="16">
                  <c:v>101</c:v>
                </c:pt>
                <c:pt idx="17">
                  <c:v>90</c:v>
                </c:pt>
                <c:pt idx="18">
                  <c:v>111</c:v>
                </c:pt>
                <c:pt idx="19">
                  <c:v>35</c:v>
                </c:pt>
                <c:pt idx="20">
                  <c:v>103</c:v>
                </c:pt>
                <c:pt idx="21">
                  <c:v>92</c:v>
                </c:pt>
                <c:pt idx="22">
                  <c:v>1</c:v>
                </c:pt>
                <c:pt idx="23">
                  <c:v>36</c:v>
                </c:pt>
                <c:pt idx="24">
                  <c:v>76</c:v>
                </c:pt>
                <c:pt idx="25">
                  <c:v>69</c:v>
                </c:pt>
                <c:pt idx="26">
                  <c:v>442</c:v>
                </c:pt>
                <c:pt idx="27">
                  <c:v>250</c:v>
                </c:pt>
                <c:pt idx="28">
                  <c:v>142</c:v>
                </c:pt>
                <c:pt idx="29">
                  <c:v>86</c:v>
                </c:pt>
                <c:pt idx="30">
                  <c:v>68</c:v>
                </c:pt>
                <c:pt idx="31">
                  <c:v>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72-42FD-92FA-2F82C343F9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251</c:v>
                </c:pt>
                <c:pt idx="1">
                  <c:v>292</c:v>
                </c:pt>
                <c:pt idx="2">
                  <c:v>416</c:v>
                </c:pt>
                <c:pt idx="3">
                  <c:v>302</c:v>
                </c:pt>
                <c:pt idx="4">
                  <c:v>133</c:v>
                </c:pt>
                <c:pt idx="5">
                  <c:v>105</c:v>
                </c:pt>
                <c:pt idx="6">
                  <c:v>184</c:v>
                </c:pt>
                <c:pt idx="7">
                  <c:v>273</c:v>
                </c:pt>
                <c:pt idx="8">
                  <c:v>189</c:v>
                </c:pt>
                <c:pt idx="9">
                  <c:v>142</c:v>
                </c:pt>
                <c:pt idx="10">
                  <c:v>226</c:v>
                </c:pt>
                <c:pt idx="11">
                  <c:v>206</c:v>
                </c:pt>
                <c:pt idx="12">
                  <c:v>39</c:v>
                </c:pt>
                <c:pt idx="13">
                  <c:v>206</c:v>
                </c:pt>
                <c:pt idx="14">
                  <c:v>384</c:v>
                </c:pt>
                <c:pt idx="15">
                  <c:v>342</c:v>
                </c:pt>
                <c:pt idx="16">
                  <c:v>497</c:v>
                </c:pt>
                <c:pt idx="17">
                  <c:v>397</c:v>
                </c:pt>
                <c:pt idx="18">
                  <c:v>109</c:v>
                </c:pt>
                <c:pt idx="19">
                  <c:v>0</c:v>
                </c:pt>
                <c:pt idx="20">
                  <c:v>119</c:v>
                </c:pt>
                <c:pt idx="21">
                  <c:v>511</c:v>
                </c:pt>
                <c:pt idx="22">
                  <c:v>213</c:v>
                </c:pt>
                <c:pt idx="23">
                  <c:v>295</c:v>
                </c:pt>
                <c:pt idx="24">
                  <c:v>205</c:v>
                </c:pt>
                <c:pt idx="25">
                  <c:v>456</c:v>
                </c:pt>
                <c:pt idx="26">
                  <c:v>341</c:v>
                </c:pt>
                <c:pt idx="27">
                  <c:v>285</c:v>
                </c:pt>
                <c:pt idx="28">
                  <c:v>386</c:v>
                </c:pt>
                <c:pt idx="29">
                  <c:v>224</c:v>
                </c:pt>
                <c:pt idx="30">
                  <c:v>209</c:v>
                </c:pt>
                <c:pt idx="31">
                  <c:v>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72-42FD-92FA-2F82C343F9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16</c:v>
                </c:pt>
                <c:pt idx="1">
                  <c:v>10</c:v>
                </c:pt>
                <c:pt idx="2">
                  <c:v>18</c:v>
                </c:pt>
                <c:pt idx="3">
                  <c:v>25</c:v>
                </c:pt>
                <c:pt idx="4">
                  <c:v>10</c:v>
                </c:pt>
                <c:pt idx="5">
                  <c:v>58</c:v>
                </c:pt>
                <c:pt idx="6">
                  <c:v>13</c:v>
                </c:pt>
                <c:pt idx="7">
                  <c:v>4</c:v>
                </c:pt>
                <c:pt idx="8">
                  <c:v>8</c:v>
                </c:pt>
                <c:pt idx="9">
                  <c:v>5</c:v>
                </c:pt>
                <c:pt idx="10">
                  <c:v>12</c:v>
                </c:pt>
                <c:pt idx="11">
                  <c:v>9</c:v>
                </c:pt>
                <c:pt idx="12">
                  <c:v>18</c:v>
                </c:pt>
                <c:pt idx="13">
                  <c:v>20</c:v>
                </c:pt>
                <c:pt idx="14">
                  <c:v>8</c:v>
                </c:pt>
                <c:pt idx="15">
                  <c:v>16</c:v>
                </c:pt>
                <c:pt idx="16">
                  <c:v>11</c:v>
                </c:pt>
                <c:pt idx="17">
                  <c:v>7</c:v>
                </c:pt>
                <c:pt idx="18">
                  <c:v>19</c:v>
                </c:pt>
                <c:pt idx="19">
                  <c:v>0</c:v>
                </c:pt>
                <c:pt idx="20">
                  <c:v>9</c:v>
                </c:pt>
                <c:pt idx="21">
                  <c:v>17</c:v>
                </c:pt>
                <c:pt idx="22">
                  <c:v>8</c:v>
                </c:pt>
                <c:pt idx="23">
                  <c:v>55</c:v>
                </c:pt>
                <c:pt idx="24">
                  <c:v>17</c:v>
                </c:pt>
                <c:pt idx="25">
                  <c:v>26</c:v>
                </c:pt>
                <c:pt idx="26">
                  <c:v>6</c:v>
                </c:pt>
                <c:pt idx="27">
                  <c:v>32</c:v>
                </c:pt>
                <c:pt idx="28">
                  <c:v>14</c:v>
                </c:pt>
                <c:pt idx="29">
                  <c:v>0</c:v>
                </c:pt>
                <c:pt idx="30">
                  <c:v>23</c:v>
                </c:pt>
                <c:pt idx="31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72-42FD-92FA-2F82C343F9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10</c:v>
                </c:pt>
                <c:pt idx="1">
                  <c:v>8</c:v>
                </c:pt>
                <c:pt idx="2">
                  <c:v>38</c:v>
                </c:pt>
                <c:pt idx="3">
                  <c:v>87</c:v>
                </c:pt>
                <c:pt idx="4">
                  <c:v>123</c:v>
                </c:pt>
                <c:pt idx="5">
                  <c:v>0</c:v>
                </c:pt>
                <c:pt idx="6">
                  <c:v>360</c:v>
                </c:pt>
                <c:pt idx="7">
                  <c:v>114</c:v>
                </c:pt>
                <c:pt idx="8">
                  <c:v>451</c:v>
                </c:pt>
                <c:pt idx="9">
                  <c:v>297</c:v>
                </c:pt>
                <c:pt idx="10">
                  <c:v>686</c:v>
                </c:pt>
                <c:pt idx="11">
                  <c:v>164</c:v>
                </c:pt>
                <c:pt idx="12">
                  <c:v>222</c:v>
                </c:pt>
                <c:pt idx="13">
                  <c:v>171</c:v>
                </c:pt>
                <c:pt idx="14">
                  <c:v>121</c:v>
                </c:pt>
                <c:pt idx="15">
                  <c:v>153</c:v>
                </c:pt>
                <c:pt idx="16">
                  <c:v>147</c:v>
                </c:pt>
                <c:pt idx="17">
                  <c:v>537</c:v>
                </c:pt>
                <c:pt idx="18">
                  <c:v>367</c:v>
                </c:pt>
                <c:pt idx="19">
                  <c:v>99</c:v>
                </c:pt>
                <c:pt idx="20">
                  <c:v>0</c:v>
                </c:pt>
                <c:pt idx="21">
                  <c:v>53</c:v>
                </c:pt>
                <c:pt idx="22">
                  <c:v>210</c:v>
                </c:pt>
                <c:pt idx="23">
                  <c:v>115</c:v>
                </c:pt>
                <c:pt idx="24">
                  <c:v>300</c:v>
                </c:pt>
                <c:pt idx="25">
                  <c:v>129</c:v>
                </c:pt>
                <c:pt idx="26">
                  <c:v>127</c:v>
                </c:pt>
                <c:pt idx="27">
                  <c:v>866</c:v>
                </c:pt>
                <c:pt idx="28">
                  <c:v>133</c:v>
                </c:pt>
                <c:pt idx="29">
                  <c:v>196</c:v>
                </c:pt>
                <c:pt idx="30">
                  <c:v>198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72-42FD-92FA-2F82C343F9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654440"/>
        <c:axId val="239655096"/>
      </c:lineChart>
      <c:dateAx>
        <c:axId val="239654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55096"/>
        <c:crosses val="autoZero"/>
        <c:auto val="1"/>
        <c:lblOffset val="100"/>
        <c:baseTimeUnit val="days"/>
      </c:dateAx>
      <c:valAx>
        <c:axId val="239655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5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814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25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2017-01-02T14:51:24Z</dcterms:created>
  <dcterms:modified xsi:type="dcterms:W3CDTF">2017-01-02T14:51:28Z</dcterms:modified>
</cp:coreProperties>
</file>