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Alpin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0.10422094841063</c:v>
                </c:pt>
                <c:pt idx="1">
                  <c:v>0.46878980891720001</c:v>
                </c:pt>
                <c:pt idx="2">
                  <c:v>0.70501974055273997</c:v>
                </c:pt>
                <c:pt idx="3">
                  <c:v>0.99579552998451004</c:v>
                </c:pt>
                <c:pt idx="4">
                  <c:v>0.67379463385112004</c:v>
                </c:pt>
                <c:pt idx="5">
                  <c:v>0.75478645066273997</c:v>
                </c:pt>
                <c:pt idx="6">
                  <c:v>1.1620185922974999</c:v>
                </c:pt>
                <c:pt idx="7">
                  <c:v>1.8159621547383</c:v>
                </c:pt>
                <c:pt idx="8">
                  <c:v>0.71510767713298995</c:v>
                </c:pt>
                <c:pt idx="9">
                  <c:v>1.4613493580989001</c:v>
                </c:pt>
                <c:pt idx="10">
                  <c:v>0.69706840390878999</c:v>
                </c:pt>
                <c:pt idx="11">
                  <c:v>0.88010204081633003</c:v>
                </c:pt>
                <c:pt idx="12">
                  <c:v>0.29273259513809002</c:v>
                </c:pt>
                <c:pt idx="13">
                  <c:v>1.2013729977117</c:v>
                </c:pt>
                <c:pt idx="14">
                  <c:v>1.0193291883433</c:v>
                </c:pt>
                <c:pt idx="15">
                  <c:v>1.2781574284991</c:v>
                </c:pt>
                <c:pt idx="16">
                  <c:v>1.277763755679</c:v>
                </c:pt>
                <c:pt idx="17">
                  <c:v>1.1368209255532999</c:v>
                </c:pt>
                <c:pt idx="18">
                  <c:v>1.3986715127209</c:v>
                </c:pt>
                <c:pt idx="19">
                  <c:v>0.44150110375276003</c:v>
                </c:pt>
                <c:pt idx="20">
                  <c:v>1.2903225806451999</c:v>
                </c:pt>
                <c:pt idx="21">
                  <c:v>1.1371730320521001</c:v>
                </c:pt>
                <c:pt idx="22">
                  <c:v>1.185536455246E-2</c:v>
                </c:pt>
                <c:pt idx="23">
                  <c:v>0.41002277904327999</c:v>
                </c:pt>
                <c:pt idx="24">
                  <c:v>0.83718880810750995</c:v>
                </c:pt>
                <c:pt idx="25">
                  <c:v>0.74295261455334005</c:v>
                </c:pt>
                <c:pt idx="26">
                  <c:v>4.5609328242698997</c:v>
                </c:pt>
                <c:pt idx="27">
                  <c:v>2.4836471754212002</c:v>
                </c:pt>
                <c:pt idx="28">
                  <c:v>1.3537505548158</c:v>
                </c:pt>
                <c:pt idx="29">
                  <c:v>0.79745551765464995</c:v>
                </c:pt>
                <c:pt idx="30">
                  <c:v>0.61645270371367999</c:v>
                </c:pt>
                <c:pt idx="31">
                  <c:v>2.01242453408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86-4B17-984A-5F07126910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DSV Nordisch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0.53526959390006001</c:v>
                </c:pt>
                <c:pt idx="1">
                  <c:v>0.62296408269283998</c:v>
                </c:pt>
                <c:pt idx="2">
                  <c:v>0.88664275680047999</c:v>
                </c:pt>
                <c:pt idx="3">
                  <c:v>0.64358374660093998</c:v>
                </c:pt>
                <c:pt idx="4">
                  <c:v>0.28256989886972</c:v>
                </c:pt>
                <c:pt idx="5">
                  <c:v>0.22292520328654999</c:v>
                </c:pt>
                <c:pt idx="6">
                  <c:v>0.39066646850252001</c:v>
                </c:pt>
                <c:pt idx="7">
                  <c:v>0.58044244405758005</c:v>
                </c:pt>
                <c:pt idx="8">
                  <c:v>0.40108654131827998</c:v>
                </c:pt>
                <c:pt idx="9">
                  <c:v>0.30184784606467002</c:v>
                </c:pt>
                <c:pt idx="10">
                  <c:v>0.47974338321533999</c:v>
                </c:pt>
                <c:pt idx="11">
                  <c:v>0.43760198351311003</c:v>
                </c:pt>
                <c:pt idx="12">
                  <c:v>8.2623617643320005E-2</c:v>
                </c:pt>
                <c:pt idx="13">
                  <c:v>0.43732395857599998</c:v>
                </c:pt>
                <c:pt idx="14">
                  <c:v>0.81285324188733998</c:v>
                </c:pt>
                <c:pt idx="15">
                  <c:v>0.72460701969662</c:v>
                </c:pt>
                <c:pt idx="16">
                  <c:v>1.0514773846275001</c:v>
                </c:pt>
                <c:pt idx="17">
                  <c:v>0.84020073956682995</c:v>
                </c:pt>
                <c:pt idx="18">
                  <c:v>0.23017632773730001</c:v>
                </c:pt>
                <c:pt idx="19">
                  <c:v>0</c:v>
                </c:pt>
                <c:pt idx="20">
                  <c:v>0.25107604017217</c:v>
                </c:pt>
                <c:pt idx="21">
                  <c:v>1.0788863109049001</c:v>
                </c:pt>
                <c:pt idx="22">
                  <c:v>0.44917756221004002</c:v>
                </c:pt>
                <c:pt idx="23">
                  <c:v>0.62199544572826004</c:v>
                </c:pt>
                <c:pt idx="24">
                  <c:v>0.43321527953452998</c:v>
                </c:pt>
                <c:pt idx="25">
                  <c:v>0.96113312536885998</c:v>
                </c:pt>
                <c:pt idx="26">
                  <c:v>0.71862092219506002</c:v>
                </c:pt>
                <c:pt idx="27">
                  <c:v>0.59991159197592003</c:v>
                </c:pt>
                <c:pt idx="28">
                  <c:v>0.81198287760006005</c:v>
                </c:pt>
                <c:pt idx="29">
                  <c:v>0.47117120900349002</c:v>
                </c:pt>
                <c:pt idx="30">
                  <c:v>0.44021594707618</c:v>
                </c:pt>
                <c:pt idx="31">
                  <c:v>0.18172541290111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86-4B17-984A-5F07126910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DSV 360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0.23955681988322</c:v>
                </c:pt>
                <c:pt idx="1">
                  <c:v>0.16161917549356</c:v>
                </c:pt>
                <c:pt idx="2">
                  <c:v>0.26706231454006002</c:v>
                </c:pt>
                <c:pt idx="3">
                  <c:v>0.37015102161682001</c:v>
                </c:pt>
                <c:pt idx="4">
                  <c:v>0.15544041450776999</c:v>
                </c:pt>
                <c:pt idx="5">
                  <c:v>0.85735402808574002</c:v>
                </c:pt>
                <c:pt idx="6">
                  <c:v>0.19174041297934999</c:v>
                </c:pt>
                <c:pt idx="7">
                  <c:v>6.7241631340447E-2</c:v>
                </c:pt>
                <c:pt idx="8">
                  <c:v>0.11537352177675</c:v>
                </c:pt>
                <c:pt idx="9">
                  <c:v>7.1664038985237002E-2</c:v>
                </c:pt>
                <c:pt idx="10">
                  <c:v>0.17182130584192001</c:v>
                </c:pt>
                <c:pt idx="11">
                  <c:v>0.12875536480687</c:v>
                </c:pt>
                <c:pt idx="12">
                  <c:v>0.26224193010060998</c:v>
                </c:pt>
                <c:pt idx="13">
                  <c:v>0.28563267637818002</c:v>
                </c:pt>
                <c:pt idx="14">
                  <c:v>0.12343920619095</c:v>
                </c:pt>
                <c:pt idx="15">
                  <c:v>0.23098791755508</c:v>
                </c:pt>
                <c:pt idx="16">
                  <c:v>0.16427297474890001</c:v>
                </c:pt>
                <c:pt idx="17">
                  <c:v>9.5864146809092998E-2</c:v>
                </c:pt>
                <c:pt idx="18">
                  <c:v>0.24820378837361001</c:v>
                </c:pt>
                <c:pt idx="19">
                  <c:v>0</c:v>
                </c:pt>
                <c:pt idx="20">
                  <c:v>0.10609454202523</c:v>
                </c:pt>
                <c:pt idx="21">
                  <c:v>0.19441903019213</c:v>
                </c:pt>
                <c:pt idx="22">
                  <c:v>8.9465443972265996E-2</c:v>
                </c:pt>
                <c:pt idx="23">
                  <c:v>0.60526026191261995</c:v>
                </c:pt>
                <c:pt idx="24">
                  <c:v>0.18546803403883999</c:v>
                </c:pt>
                <c:pt idx="25">
                  <c:v>0.28123309897241999</c:v>
                </c:pt>
                <c:pt idx="26">
                  <c:v>6.9667738478027999E-2</c:v>
                </c:pt>
                <c:pt idx="27">
                  <c:v>0.34513118506779</c:v>
                </c:pt>
                <c:pt idx="28">
                  <c:v>0.15099448089139</c:v>
                </c:pt>
                <c:pt idx="29">
                  <c:v>0</c:v>
                </c:pt>
                <c:pt idx="30">
                  <c:v>0.23618812897926</c:v>
                </c:pt>
                <c:pt idx="31">
                  <c:v>9.1874234381379996E-2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886-4B17-984A-5F07126910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  <c:pt idx="31">
                  <c:v>42736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0.24758603614756</c:v>
                </c:pt>
                <c:pt idx="1">
                  <c:v>0.21369596891695</c:v>
                </c:pt>
                <c:pt idx="2">
                  <c:v>0.85195839787563998</c:v>
                </c:pt>
                <c:pt idx="3">
                  <c:v>1.8152302243211</c:v>
                </c:pt>
                <c:pt idx="4">
                  <c:v>2.4472741742937001</c:v>
                </c:pt>
                <c:pt idx="5">
                  <c:v>0</c:v>
                </c:pt>
                <c:pt idx="6">
                  <c:v>5.5410189318147003</c:v>
                </c:pt>
                <c:pt idx="7">
                  <c:v>1.5449247865564</c:v>
                </c:pt>
                <c:pt idx="8">
                  <c:v>5.5733882030178004</c:v>
                </c:pt>
                <c:pt idx="9">
                  <c:v>3.4009463282210999</c:v>
                </c:pt>
                <c:pt idx="10">
                  <c:v>7.1955676606839001</c:v>
                </c:pt>
                <c:pt idx="11">
                  <c:v>1.6370083175929</c:v>
                </c:pt>
                <c:pt idx="12">
                  <c:v>2.1875</c:v>
                </c:pt>
                <c:pt idx="13">
                  <c:v>1.6753208582345001</c:v>
                </c:pt>
                <c:pt idx="14">
                  <c:v>1.1822347893916001</c:v>
                </c:pt>
                <c:pt idx="15">
                  <c:v>1.4885292116263</c:v>
                </c:pt>
                <c:pt idx="16">
                  <c:v>1.4242531814417001</c:v>
                </c:pt>
                <c:pt idx="17">
                  <c:v>5.1586539487441998</c:v>
                </c:pt>
                <c:pt idx="18">
                  <c:v>3.4940102681118002</c:v>
                </c:pt>
                <c:pt idx="19">
                  <c:v>0.93484419263455998</c:v>
                </c:pt>
                <c:pt idx="20">
                  <c:v>0</c:v>
                </c:pt>
                <c:pt idx="21">
                  <c:v>0.49297739745140001</c:v>
                </c:pt>
                <c:pt idx="22">
                  <c:v>1.87265917603</c:v>
                </c:pt>
                <c:pt idx="23">
                  <c:v>0.97641389804717005</c:v>
                </c:pt>
                <c:pt idx="24">
                  <c:v>2.4291497975709002</c:v>
                </c:pt>
                <c:pt idx="25">
                  <c:v>1.0026426239702</c:v>
                </c:pt>
                <c:pt idx="26">
                  <c:v>0.95687331536387998</c:v>
                </c:pt>
                <c:pt idx="27">
                  <c:v>6.2254479256491004</c:v>
                </c:pt>
                <c:pt idx="28">
                  <c:v>0.91446644664466004</c:v>
                </c:pt>
                <c:pt idx="29">
                  <c:v>1.3009798728813999</c:v>
                </c:pt>
                <c:pt idx="30">
                  <c:v>1.2699123536562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886-4B17-984A-5F071269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691008"/>
        <c:axId val="232689040"/>
      </c:lineChart>
      <c:dateAx>
        <c:axId val="232691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89040"/>
        <c:crosses val="autoZero"/>
        <c:auto val="1"/>
        <c:lblOffset val="100"/>
        <c:baseTimeUnit val="days"/>
      </c:dateAx>
      <c:valAx>
        <c:axId val="23268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91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9429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583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2017-01-02T14:50:56Z</dcterms:created>
  <dcterms:modified xsi:type="dcterms:W3CDTF">2017-01-02T14:51:00Z</dcterms:modified>
</cp:coreProperties>
</file>