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31</c:v>
                </c:pt>
                <c:pt idx="1">
                  <c:v>524</c:v>
                </c:pt>
                <c:pt idx="2">
                  <c:v>1382</c:v>
                </c:pt>
                <c:pt idx="3">
                  <c:v>1177</c:v>
                </c:pt>
                <c:pt idx="4">
                  <c:v>1023</c:v>
                </c:pt>
                <c:pt idx="5">
                  <c:v>1516</c:v>
                </c:pt>
                <c:pt idx="6">
                  <c:v>1659</c:v>
                </c:pt>
                <c:pt idx="7">
                  <c:v>1586</c:v>
                </c:pt>
                <c:pt idx="8">
                  <c:v>2255</c:v>
                </c:pt>
                <c:pt idx="9">
                  <c:v>2055</c:v>
                </c:pt>
                <c:pt idx="10">
                  <c:v>1029</c:v>
                </c:pt>
                <c:pt idx="11">
                  <c:v>585</c:v>
                </c:pt>
                <c:pt idx="12">
                  <c:v>492</c:v>
                </c:pt>
                <c:pt idx="13">
                  <c:v>782</c:v>
                </c:pt>
                <c:pt idx="14">
                  <c:v>714</c:v>
                </c:pt>
                <c:pt idx="15">
                  <c:v>1424</c:v>
                </c:pt>
                <c:pt idx="16">
                  <c:v>1117</c:v>
                </c:pt>
                <c:pt idx="17">
                  <c:v>920</c:v>
                </c:pt>
                <c:pt idx="18">
                  <c:v>1175</c:v>
                </c:pt>
                <c:pt idx="19">
                  <c:v>587</c:v>
                </c:pt>
                <c:pt idx="20">
                  <c:v>1452</c:v>
                </c:pt>
                <c:pt idx="21">
                  <c:v>1845</c:v>
                </c:pt>
                <c:pt idx="22">
                  <c:v>743</c:v>
                </c:pt>
                <c:pt idx="23">
                  <c:v>608</c:v>
                </c:pt>
                <c:pt idx="24">
                  <c:v>667</c:v>
                </c:pt>
                <c:pt idx="25">
                  <c:v>1404</c:v>
                </c:pt>
                <c:pt idx="26">
                  <c:v>2328</c:v>
                </c:pt>
                <c:pt idx="27">
                  <c:v>2497</c:v>
                </c:pt>
                <c:pt idx="28">
                  <c:v>1404</c:v>
                </c:pt>
                <c:pt idx="29">
                  <c:v>872</c:v>
                </c:pt>
                <c:pt idx="30">
                  <c:v>696</c:v>
                </c:pt>
                <c:pt idx="31">
                  <c:v>1096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2-41DA-A6FA-54C91B588C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6313</c:v>
                </c:pt>
                <c:pt idx="1">
                  <c:v>9352</c:v>
                </c:pt>
                <c:pt idx="2">
                  <c:v>11224</c:v>
                </c:pt>
                <c:pt idx="3">
                  <c:v>9684</c:v>
                </c:pt>
                <c:pt idx="4">
                  <c:v>5170</c:v>
                </c:pt>
                <c:pt idx="5">
                  <c:v>1474</c:v>
                </c:pt>
                <c:pt idx="6">
                  <c:v>2161</c:v>
                </c:pt>
                <c:pt idx="7">
                  <c:v>2674</c:v>
                </c:pt>
                <c:pt idx="8">
                  <c:v>1588</c:v>
                </c:pt>
                <c:pt idx="9">
                  <c:v>1772</c:v>
                </c:pt>
                <c:pt idx="10">
                  <c:v>4211</c:v>
                </c:pt>
                <c:pt idx="11">
                  <c:v>3319</c:v>
                </c:pt>
                <c:pt idx="12">
                  <c:v>1422</c:v>
                </c:pt>
                <c:pt idx="13">
                  <c:v>2225</c:v>
                </c:pt>
                <c:pt idx="14">
                  <c:v>2049</c:v>
                </c:pt>
                <c:pt idx="15">
                  <c:v>1516</c:v>
                </c:pt>
                <c:pt idx="16">
                  <c:v>7563</c:v>
                </c:pt>
                <c:pt idx="17">
                  <c:v>4196</c:v>
                </c:pt>
                <c:pt idx="18">
                  <c:v>1345</c:v>
                </c:pt>
                <c:pt idx="19">
                  <c:v>357</c:v>
                </c:pt>
                <c:pt idx="20">
                  <c:v>406</c:v>
                </c:pt>
                <c:pt idx="21">
                  <c:v>1454</c:v>
                </c:pt>
                <c:pt idx="22">
                  <c:v>867</c:v>
                </c:pt>
                <c:pt idx="23">
                  <c:v>579</c:v>
                </c:pt>
                <c:pt idx="24">
                  <c:v>1316</c:v>
                </c:pt>
                <c:pt idx="25">
                  <c:v>2258</c:v>
                </c:pt>
                <c:pt idx="26">
                  <c:v>982</c:v>
                </c:pt>
                <c:pt idx="27">
                  <c:v>5681</c:v>
                </c:pt>
                <c:pt idx="28">
                  <c:v>3206</c:v>
                </c:pt>
                <c:pt idx="29">
                  <c:v>3745</c:v>
                </c:pt>
                <c:pt idx="30">
                  <c:v>2373</c:v>
                </c:pt>
                <c:pt idx="31">
                  <c:v>3294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F2-41DA-A6FA-54C91B588C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110</c:v>
                </c:pt>
                <c:pt idx="1">
                  <c:v>269</c:v>
                </c:pt>
                <c:pt idx="2">
                  <c:v>214</c:v>
                </c:pt>
                <c:pt idx="3">
                  <c:v>813</c:v>
                </c:pt>
                <c:pt idx="4">
                  <c:v>295</c:v>
                </c:pt>
                <c:pt idx="5">
                  <c:v>303</c:v>
                </c:pt>
                <c:pt idx="6">
                  <c:v>132</c:v>
                </c:pt>
                <c:pt idx="7">
                  <c:v>252</c:v>
                </c:pt>
                <c:pt idx="8">
                  <c:v>212</c:v>
                </c:pt>
                <c:pt idx="9">
                  <c:v>96</c:v>
                </c:pt>
                <c:pt idx="10">
                  <c:v>63</c:v>
                </c:pt>
                <c:pt idx="11">
                  <c:v>76</c:v>
                </c:pt>
                <c:pt idx="12">
                  <c:v>369</c:v>
                </c:pt>
                <c:pt idx="13">
                  <c:v>349</c:v>
                </c:pt>
                <c:pt idx="14">
                  <c:v>188</c:v>
                </c:pt>
                <c:pt idx="15">
                  <c:v>277</c:v>
                </c:pt>
                <c:pt idx="16">
                  <c:v>440</c:v>
                </c:pt>
                <c:pt idx="17">
                  <c:v>615</c:v>
                </c:pt>
                <c:pt idx="18">
                  <c:v>1813</c:v>
                </c:pt>
                <c:pt idx="19">
                  <c:v>974</c:v>
                </c:pt>
                <c:pt idx="20">
                  <c:v>271</c:v>
                </c:pt>
                <c:pt idx="21">
                  <c:v>486</c:v>
                </c:pt>
                <c:pt idx="22">
                  <c:v>250</c:v>
                </c:pt>
                <c:pt idx="23">
                  <c:v>186</c:v>
                </c:pt>
                <c:pt idx="24">
                  <c:v>222</c:v>
                </c:pt>
                <c:pt idx="25">
                  <c:v>288</c:v>
                </c:pt>
                <c:pt idx="26">
                  <c:v>218</c:v>
                </c:pt>
                <c:pt idx="27">
                  <c:v>546</c:v>
                </c:pt>
                <c:pt idx="28">
                  <c:v>278</c:v>
                </c:pt>
                <c:pt idx="29">
                  <c:v>108</c:v>
                </c:pt>
                <c:pt idx="30">
                  <c:v>206</c:v>
                </c:pt>
                <c:pt idx="31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F2-41DA-A6FA-54C91B588C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31</c:v>
                </c:pt>
                <c:pt idx="1">
                  <c:v>324</c:v>
                </c:pt>
                <c:pt idx="2">
                  <c:v>1466</c:v>
                </c:pt>
                <c:pt idx="3">
                  <c:v>3538</c:v>
                </c:pt>
                <c:pt idx="4">
                  <c:v>2549</c:v>
                </c:pt>
                <c:pt idx="5">
                  <c:v>983</c:v>
                </c:pt>
                <c:pt idx="6">
                  <c:v>2900</c:v>
                </c:pt>
                <c:pt idx="7">
                  <c:v>2395</c:v>
                </c:pt>
                <c:pt idx="8">
                  <c:v>6196</c:v>
                </c:pt>
                <c:pt idx="9">
                  <c:v>4724</c:v>
                </c:pt>
                <c:pt idx="10">
                  <c:v>8758</c:v>
                </c:pt>
                <c:pt idx="11">
                  <c:v>2584</c:v>
                </c:pt>
                <c:pt idx="12">
                  <c:v>2294</c:v>
                </c:pt>
                <c:pt idx="13">
                  <c:v>1240</c:v>
                </c:pt>
                <c:pt idx="14">
                  <c:v>1341</c:v>
                </c:pt>
                <c:pt idx="15">
                  <c:v>1870</c:v>
                </c:pt>
                <c:pt idx="16">
                  <c:v>3023</c:v>
                </c:pt>
                <c:pt idx="17">
                  <c:v>4980</c:v>
                </c:pt>
                <c:pt idx="18">
                  <c:v>1440</c:v>
                </c:pt>
                <c:pt idx="19">
                  <c:v>1571</c:v>
                </c:pt>
                <c:pt idx="20">
                  <c:v>419</c:v>
                </c:pt>
                <c:pt idx="21">
                  <c:v>931</c:v>
                </c:pt>
                <c:pt idx="22">
                  <c:v>1299</c:v>
                </c:pt>
                <c:pt idx="23">
                  <c:v>934</c:v>
                </c:pt>
                <c:pt idx="24">
                  <c:v>1232</c:v>
                </c:pt>
                <c:pt idx="25">
                  <c:v>975</c:v>
                </c:pt>
                <c:pt idx="26">
                  <c:v>6031</c:v>
                </c:pt>
                <c:pt idx="27">
                  <c:v>5814</c:v>
                </c:pt>
                <c:pt idx="28">
                  <c:v>1842</c:v>
                </c:pt>
                <c:pt idx="29">
                  <c:v>2124</c:v>
                </c:pt>
                <c:pt idx="30">
                  <c:v>1406</c:v>
                </c:pt>
                <c:pt idx="31">
                  <c:v>1076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F2-41DA-A6FA-54C91B588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43192"/>
        <c:axId val="232844504"/>
      </c:lineChart>
      <c:dateAx>
        <c:axId val="232843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44504"/>
        <c:crosses val="autoZero"/>
        <c:auto val="1"/>
        <c:lblOffset val="100"/>
        <c:baseTimeUnit val="days"/>
      </c:dateAx>
      <c:valAx>
        <c:axId val="23284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4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251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30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Administrator</dc:creator>
  <cp:lastModifiedBy>Administrator</cp:lastModifiedBy>
  <cp:revision>1</cp:revision>
  <dcterms:created xsi:type="dcterms:W3CDTF">2017-01-02T14:50:41Z</dcterms:created>
  <dcterms:modified xsi:type="dcterms:W3CDTF">2017-01-02T14:50:44Z</dcterms:modified>
</cp:coreProperties>
</file>