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10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  <c:pt idx="8">
                  <c:v>7</c:v>
                </c:pt>
                <c:pt idx="9">
                  <c:v>8</c:v>
                </c:pt>
                <c:pt idx="10">
                  <c:v>6</c:v>
                </c:pt>
                <c:pt idx="11">
                  <c:v>2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6</c:v>
                </c:pt>
                <c:pt idx="16">
                  <c:v>4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3</c:v>
                </c:pt>
                <c:pt idx="27">
                  <c:v>5</c:v>
                </c:pt>
                <c:pt idx="28">
                  <c:v>3</c:v>
                </c:pt>
                <c:pt idx="29">
                  <c:v>2</c:v>
                </c:pt>
                <c:pt idx="30">
                  <c:v>3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0A-44A9-B16E-49D5DB9B51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6</c:v>
                </c:pt>
                <c:pt idx="10">
                  <c:v>9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8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6</c:v>
                </c:pt>
                <c:pt idx="28">
                  <c:v>3</c:v>
                </c:pt>
                <c:pt idx="29">
                  <c:v>5</c:v>
                </c:pt>
                <c:pt idx="30">
                  <c:v>6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0A-44A9-B16E-49D5DB9B51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2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0A-44A9-B16E-49D5DB9B51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6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8</c:v>
                </c:pt>
                <c:pt idx="16">
                  <c:v>9</c:v>
                </c:pt>
                <c:pt idx="17">
                  <c:v>9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5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0A-44A9-B16E-49D5DB9B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350464"/>
        <c:axId val="225924744"/>
      </c:lineChart>
      <c:dateAx>
        <c:axId val="15735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924744"/>
        <c:crosses val="autoZero"/>
        <c:auto val="1"/>
        <c:lblOffset val="100"/>
        <c:baseTimeUnit val="days"/>
      </c:dateAx>
      <c:valAx>
        <c:axId val="2259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5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382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35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2017-01-02T14:50:05Z</dcterms:created>
  <dcterms:modified xsi:type="dcterms:W3CDTF">2017-01-02T14:50:09Z</dcterms:modified>
</cp:coreProperties>
</file>