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1408</c:v>
                </c:pt>
                <c:pt idx="1">
                  <c:v>5252</c:v>
                </c:pt>
                <c:pt idx="2">
                  <c:v>23695</c:v>
                </c:pt>
                <c:pt idx="3">
                  <c:v>25047</c:v>
                </c:pt>
                <c:pt idx="4">
                  <c:v>20519</c:v>
                </c:pt>
                <c:pt idx="5">
                  <c:v>20647</c:v>
                </c:pt>
                <c:pt idx="6">
                  <c:v>28083</c:v>
                </c:pt>
                <c:pt idx="7">
                  <c:v>29711</c:v>
                </c:pt>
                <c:pt idx="8">
                  <c:v>49004</c:v>
                </c:pt>
                <c:pt idx="9">
                  <c:v>52714</c:v>
                </c:pt>
                <c:pt idx="10">
                  <c:v>39833</c:v>
                </c:pt>
                <c:pt idx="11">
                  <c:v>13607</c:v>
                </c:pt>
                <c:pt idx="12">
                  <c:v>9697</c:v>
                </c:pt>
                <c:pt idx="13">
                  <c:v>12809</c:v>
                </c:pt>
                <c:pt idx="14">
                  <c:v>14466</c:v>
                </c:pt>
                <c:pt idx="15">
                  <c:v>22572</c:v>
                </c:pt>
                <c:pt idx="16">
                  <c:v>20664</c:v>
                </c:pt>
                <c:pt idx="17">
                  <c:v>20328</c:v>
                </c:pt>
                <c:pt idx="18">
                  <c:v>22283</c:v>
                </c:pt>
                <c:pt idx="19">
                  <c:v>10868</c:v>
                </c:pt>
                <c:pt idx="20">
                  <c:v>21809</c:v>
                </c:pt>
                <c:pt idx="21">
                  <c:v>38610</c:v>
                </c:pt>
                <c:pt idx="22">
                  <c:v>38505</c:v>
                </c:pt>
                <c:pt idx="23">
                  <c:v>42723</c:v>
                </c:pt>
                <c:pt idx="24">
                  <c:v>45791</c:v>
                </c:pt>
                <c:pt idx="25">
                  <c:v>54343</c:v>
                </c:pt>
                <c:pt idx="26">
                  <c:v>86538</c:v>
                </c:pt>
                <c:pt idx="27">
                  <c:v>76272</c:v>
                </c:pt>
                <c:pt idx="28">
                  <c:v>53084</c:v>
                </c:pt>
                <c:pt idx="29">
                  <c:v>42606</c:v>
                </c:pt>
                <c:pt idx="30">
                  <c:v>41606</c:v>
                </c:pt>
                <c:pt idx="31">
                  <c:v>49585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BF-4584-BB51-6018B65D63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87629</c:v>
                </c:pt>
                <c:pt idx="1">
                  <c:v>132938</c:v>
                </c:pt>
                <c:pt idx="2">
                  <c:v>206113</c:v>
                </c:pt>
                <c:pt idx="3">
                  <c:v>201758</c:v>
                </c:pt>
                <c:pt idx="4">
                  <c:v>139950</c:v>
                </c:pt>
                <c:pt idx="5">
                  <c:v>38586</c:v>
                </c:pt>
                <c:pt idx="6">
                  <c:v>41656</c:v>
                </c:pt>
                <c:pt idx="7">
                  <c:v>50814</c:v>
                </c:pt>
                <c:pt idx="8">
                  <c:v>31439</c:v>
                </c:pt>
                <c:pt idx="9">
                  <c:v>34803</c:v>
                </c:pt>
                <c:pt idx="10">
                  <c:v>68160</c:v>
                </c:pt>
                <c:pt idx="11">
                  <c:v>42931</c:v>
                </c:pt>
                <c:pt idx="12">
                  <c:v>31882</c:v>
                </c:pt>
                <c:pt idx="13">
                  <c:v>50199</c:v>
                </c:pt>
                <c:pt idx="14">
                  <c:v>41809</c:v>
                </c:pt>
                <c:pt idx="15">
                  <c:v>37392</c:v>
                </c:pt>
                <c:pt idx="16">
                  <c:v>159812</c:v>
                </c:pt>
                <c:pt idx="17">
                  <c:v>103902</c:v>
                </c:pt>
                <c:pt idx="18">
                  <c:v>39191</c:v>
                </c:pt>
                <c:pt idx="19">
                  <c:v>11257</c:v>
                </c:pt>
                <c:pt idx="20">
                  <c:v>17224</c:v>
                </c:pt>
                <c:pt idx="21">
                  <c:v>44657</c:v>
                </c:pt>
                <c:pt idx="22">
                  <c:v>28236</c:v>
                </c:pt>
                <c:pt idx="23">
                  <c:v>23768</c:v>
                </c:pt>
                <c:pt idx="24">
                  <c:v>38000</c:v>
                </c:pt>
                <c:pt idx="25">
                  <c:v>50620</c:v>
                </c:pt>
                <c:pt idx="26">
                  <c:v>38168</c:v>
                </c:pt>
                <c:pt idx="27">
                  <c:v>74323</c:v>
                </c:pt>
                <c:pt idx="28">
                  <c:v>72669</c:v>
                </c:pt>
                <c:pt idx="29">
                  <c:v>86614</c:v>
                </c:pt>
                <c:pt idx="30">
                  <c:v>47971</c:v>
                </c:pt>
                <c:pt idx="31">
                  <c:v>74718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BF-4584-BB51-6018B65D63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4275</c:v>
                </c:pt>
                <c:pt idx="1">
                  <c:v>7175</c:v>
                </c:pt>
                <c:pt idx="2">
                  <c:v>6492</c:v>
                </c:pt>
                <c:pt idx="3">
                  <c:v>20564</c:v>
                </c:pt>
                <c:pt idx="4">
                  <c:v>8557</c:v>
                </c:pt>
                <c:pt idx="5">
                  <c:v>8214</c:v>
                </c:pt>
                <c:pt idx="6">
                  <c:v>3126</c:v>
                </c:pt>
                <c:pt idx="7">
                  <c:v>4523</c:v>
                </c:pt>
                <c:pt idx="8">
                  <c:v>4165</c:v>
                </c:pt>
                <c:pt idx="9">
                  <c:v>2980</c:v>
                </c:pt>
                <c:pt idx="10">
                  <c:v>2749</c:v>
                </c:pt>
                <c:pt idx="11">
                  <c:v>2291</c:v>
                </c:pt>
                <c:pt idx="12">
                  <c:v>5629</c:v>
                </c:pt>
                <c:pt idx="13">
                  <c:v>5264</c:v>
                </c:pt>
                <c:pt idx="14">
                  <c:v>4275</c:v>
                </c:pt>
                <c:pt idx="15">
                  <c:v>8471</c:v>
                </c:pt>
                <c:pt idx="16">
                  <c:v>15869</c:v>
                </c:pt>
                <c:pt idx="17">
                  <c:v>29671</c:v>
                </c:pt>
                <c:pt idx="18">
                  <c:v>104855</c:v>
                </c:pt>
                <c:pt idx="19">
                  <c:v>62443</c:v>
                </c:pt>
                <c:pt idx="20">
                  <c:v>19220</c:v>
                </c:pt>
                <c:pt idx="21">
                  <c:v>10344</c:v>
                </c:pt>
                <c:pt idx="22">
                  <c:v>10466</c:v>
                </c:pt>
                <c:pt idx="23">
                  <c:v>11698</c:v>
                </c:pt>
                <c:pt idx="24">
                  <c:v>13923</c:v>
                </c:pt>
                <c:pt idx="25">
                  <c:v>16121</c:v>
                </c:pt>
                <c:pt idx="26">
                  <c:v>12604</c:v>
                </c:pt>
                <c:pt idx="27">
                  <c:v>13652</c:v>
                </c:pt>
                <c:pt idx="28">
                  <c:v>12296</c:v>
                </c:pt>
                <c:pt idx="29">
                  <c:v>9262</c:v>
                </c:pt>
                <c:pt idx="30">
                  <c:v>11630</c:v>
                </c:pt>
                <c:pt idx="31">
                  <c:v>12581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BF-4584-BB51-6018B65D63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886</c:v>
                </c:pt>
                <c:pt idx="1">
                  <c:v>2291</c:v>
                </c:pt>
                <c:pt idx="2">
                  <c:v>21270</c:v>
                </c:pt>
                <c:pt idx="3">
                  <c:v>45205</c:v>
                </c:pt>
                <c:pt idx="4">
                  <c:v>41862</c:v>
                </c:pt>
                <c:pt idx="5">
                  <c:v>20319</c:v>
                </c:pt>
                <c:pt idx="6">
                  <c:v>30389</c:v>
                </c:pt>
                <c:pt idx="7">
                  <c:v>30386</c:v>
                </c:pt>
                <c:pt idx="8">
                  <c:v>91345</c:v>
                </c:pt>
                <c:pt idx="9">
                  <c:v>81321</c:v>
                </c:pt>
                <c:pt idx="10">
                  <c:v>164712</c:v>
                </c:pt>
                <c:pt idx="11">
                  <c:v>52670</c:v>
                </c:pt>
                <c:pt idx="12">
                  <c:v>29816</c:v>
                </c:pt>
                <c:pt idx="13">
                  <c:v>23291</c:v>
                </c:pt>
                <c:pt idx="14">
                  <c:v>21529</c:v>
                </c:pt>
                <c:pt idx="15">
                  <c:v>27111</c:v>
                </c:pt>
                <c:pt idx="16">
                  <c:v>39379</c:v>
                </c:pt>
                <c:pt idx="17">
                  <c:v>85740</c:v>
                </c:pt>
                <c:pt idx="18">
                  <c:v>32871</c:v>
                </c:pt>
                <c:pt idx="19">
                  <c:v>23070</c:v>
                </c:pt>
                <c:pt idx="20">
                  <c:v>11029</c:v>
                </c:pt>
                <c:pt idx="21">
                  <c:v>28386</c:v>
                </c:pt>
                <c:pt idx="22">
                  <c:v>44832</c:v>
                </c:pt>
                <c:pt idx="23">
                  <c:v>45915</c:v>
                </c:pt>
                <c:pt idx="24">
                  <c:v>53114</c:v>
                </c:pt>
                <c:pt idx="25">
                  <c:v>48466</c:v>
                </c:pt>
                <c:pt idx="26">
                  <c:v>86568</c:v>
                </c:pt>
                <c:pt idx="27">
                  <c:v>121977</c:v>
                </c:pt>
                <c:pt idx="28">
                  <c:v>75714</c:v>
                </c:pt>
                <c:pt idx="29">
                  <c:v>50707</c:v>
                </c:pt>
                <c:pt idx="30">
                  <c:v>46574</c:v>
                </c:pt>
                <c:pt idx="31">
                  <c:v>48922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BF-4584-BB51-6018B65D6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062744"/>
        <c:axId val="232450040"/>
      </c:lineChart>
      <c:dateAx>
        <c:axId val="22506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50040"/>
        <c:crosses val="autoZero"/>
        <c:auto val="1"/>
        <c:lblOffset val="100"/>
        <c:baseTimeUnit val="days"/>
      </c:dateAx>
      <c:valAx>
        <c:axId val="23245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6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2727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287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Administrator</dc:creator>
  <cp:lastModifiedBy>Administrator</cp:lastModifiedBy>
  <cp:revision>1</cp:revision>
  <dcterms:created xsi:type="dcterms:W3CDTF">2017-01-02T14:47:01Z</dcterms:created>
  <dcterms:modified xsi:type="dcterms:W3CDTF">2017-01-02T14:47:05Z</dcterms:modified>
</cp:coreProperties>
</file>