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3107</c:v>
                </c:pt>
                <c:pt idx="1">
                  <c:v>16412</c:v>
                </c:pt>
                <c:pt idx="2">
                  <c:v>50813</c:v>
                </c:pt>
                <c:pt idx="3">
                  <c:v>48726</c:v>
                </c:pt>
                <c:pt idx="4">
                  <c:v>41766</c:v>
                </c:pt>
                <c:pt idx="5">
                  <c:v>33162</c:v>
                </c:pt>
                <c:pt idx="6">
                  <c:v>53294</c:v>
                </c:pt>
                <c:pt idx="7">
                  <c:v>64033</c:v>
                </c:pt>
                <c:pt idx="8">
                  <c:v>96923</c:v>
                </c:pt>
                <c:pt idx="9">
                  <c:v>114469</c:v>
                </c:pt>
                <c:pt idx="10">
                  <c:v>85346</c:v>
                </c:pt>
                <c:pt idx="11">
                  <c:v>35972</c:v>
                </c:pt>
                <c:pt idx="12">
                  <c:v>24214</c:v>
                </c:pt>
                <c:pt idx="13">
                  <c:v>37568</c:v>
                </c:pt>
                <c:pt idx="14">
                  <c:v>33332</c:v>
                </c:pt>
                <c:pt idx="15">
                  <c:v>60398</c:v>
                </c:pt>
                <c:pt idx="16">
                  <c:v>58762</c:v>
                </c:pt>
                <c:pt idx="17">
                  <c:v>52680</c:v>
                </c:pt>
                <c:pt idx="18">
                  <c:v>60478</c:v>
                </c:pt>
                <c:pt idx="19">
                  <c:v>33046</c:v>
                </c:pt>
                <c:pt idx="20">
                  <c:v>62475</c:v>
                </c:pt>
                <c:pt idx="21">
                  <c:v>89257</c:v>
                </c:pt>
                <c:pt idx="22">
                  <c:v>58719</c:v>
                </c:pt>
                <c:pt idx="23">
                  <c:v>61293</c:v>
                </c:pt>
                <c:pt idx="24">
                  <c:v>63956</c:v>
                </c:pt>
                <c:pt idx="25">
                  <c:v>89676</c:v>
                </c:pt>
                <c:pt idx="26">
                  <c:v>151793</c:v>
                </c:pt>
                <c:pt idx="27">
                  <c:v>154111</c:v>
                </c:pt>
                <c:pt idx="28">
                  <c:v>93398</c:v>
                </c:pt>
                <c:pt idx="29">
                  <c:v>69875</c:v>
                </c:pt>
                <c:pt idx="30">
                  <c:v>65220</c:v>
                </c:pt>
                <c:pt idx="31">
                  <c:v>78952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A3-407D-B5F3-CB5123D722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364198</c:v>
                </c:pt>
                <c:pt idx="1">
                  <c:v>511436</c:v>
                </c:pt>
                <c:pt idx="2">
                  <c:v>698362</c:v>
                </c:pt>
                <c:pt idx="3">
                  <c:v>684908</c:v>
                </c:pt>
                <c:pt idx="4">
                  <c:v>302447</c:v>
                </c:pt>
                <c:pt idx="5">
                  <c:v>69804</c:v>
                </c:pt>
                <c:pt idx="6">
                  <c:v>101078</c:v>
                </c:pt>
                <c:pt idx="7">
                  <c:v>171452</c:v>
                </c:pt>
                <c:pt idx="8">
                  <c:v>88237</c:v>
                </c:pt>
                <c:pt idx="9">
                  <c:v>132218</c:v>
                </c:pt>
                <c:pt idx="10">
                  <c:v>262634</c:v>
                </c:pt>
                <c:pt idx="11">
                  <c:v>114626</c:v>
                </c:pt>
                <c:pt idx="12">
                  <c:v>58252</c:v>
                </c:pt>
                <c:pt idx="13">
                  <c:v>95136</c:v>
                </c:pt>
                <c:pt idx="14">
                  <c:v>103946</c:v>
                </c:pt>
                <c:pt idx="15">
                  <c:v>87647</c:v>
                </c:pt>
                <c:pt idx="16">
                  <c:v>387418</c:v>
                </c:pt>
                <c:pt idx="17">
                  <c:v>307956</c:v>
                </c:pt>
                <c:pt idx="18">
                  <c:v>92383</c:v>
                </c:pt>
                <c:pt idx="19">
                  <c:v>20781</c:v>
                </c:pt>
                <c:pt idx="20">
                  <c:v>26179</c:v>
                </c:pt>
                <c:pt idx="21">
                  <c:v>74052</c:v>
                </c:pt>
                <c:pt idx="22">
                  <c:v>43006</c:v>
                </c:pt>
                <c:pt idx="23">
                  <c:v>40695</c:v>
                </c:pt>
                <c:pt idx="24">
                  <c:v>85436</c:v>
                </c:pt>
                <c:pt idx="25">
                  <c:v>111004</c:v>
                </c:pt>
                <c:pt idx="26">
                  <c:v>76257</c:v>
                </c:pt>
                <c:pt idx="27">
                  <c:v>262110</c:v>
                </c:pt>
                <c:pt idx="28">
                  <c:v>194030</c:v>
                </c:pt>
                <c:pt idx="29">
                  <c:v>233991</c:v>
                </c:pt>
                <c:pt idx="30">
                  <c:v>179724</c:v>
                </c:pt>
                <c:pt idx="31">
                  <c:v>279727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A3-407D-B5F3-CB5123D722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7798</c:v>
                </c:pt>
                <c:pt idx="1">
                  <c:v>17756</c:v>
                </c:pt>
                <c:pt idx="2">
                  <c:v>19075</c:v>
                </c:pt>
                <c:pt idx="3">
                  <c:v>41205</c:v>
                </c:pt>
                <c:pt idx="4">
                  <c:v>21183</c:v>
                </c:pt>
                <c:pt idx="5">
                  <c:v>14765</c:v>
                </c:pt>
                <c:pt idx="6">
                  <c:v>5508</c:v>
                </c:pt>
                <c:pt idx="7">
                  <c:v>14119</c:v>
                </c:pt>
                <c:pt idx="8">
                  <c:v>11739</c:v>
                </c:pt>
                <c:pt idx="9">
                  <c:v>8636</c:v>
                </c:pt>
                <c:pt idx="10">
                  <c:v>5809</c:v>
                </c:pt>
                <c:pt idx="11">
                  <c:v>4206</c:v>
                </c:pt>
                <c:pt idx="12">
                  <c:v>13804</c:v>
                </c:pt>
                <c:pt idx="13">
                  <c:v>14690</c:v>
                </c:pt>
                <c:pt idx="14">
                  <c:v>10832</c:v>
                </c:pt>
                <c:pt idx="15">
                  <c:v>17703</c:v>
                </c:pt>
                <c:pt idx="16">
                  <c:v>23810</c:v>
                </c:pt>
                <c:pt idx="17">
                  <c:v>39971</c:v>
                </c:pt>
                <c:pt idx="18">
                  <c:v>152737</c:v>
                </c:pt>
                <c:pt idx="19">
                  <c:v>82743</c:v>
                </c:pt>
                <c:pt idx="20">
                  <c:v>31028</c:v>
                </c:pt>
                <c:pt idx="21">
                  <c:v>19627</c:v>
                </c:pt>
                <c:pt idx="22">
                  <c:v>15033</c:v>
                </c:pt>
                <c:pt idx="23">
                  <c:v>15574</c:v>
                </c:pt>
                <c:pt idx="24">
                  <c:v>18753</c:v>
                </c:pt>
                <c:pt idx="25">
                  <c:v>24810</c:v>
                </c:pt>
                <c:pt idx="26">
                  <c:v>18385</c:v>
                </c:pt>
                <c:pt idx="27">
                  <c:v>29526</c:v>
                </c:pt>
                <c:pt idx="28">
                  <c:v>22631</c:v>
                </c:pt>
                <c:pt idx="29">
                  <c:v>11931</c:v>
                </c:pt>
                <c:pt idx="30">
                  <c:v>15445</c:v>
                </c:pt>
                <c:pt idx="31">
                  <c:v>20601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A3-407D-B5F3-CB5123D722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3050</c:v>
                </c:pt>
                <c:pt idx="1">
                  <c:v>6797</c:v>
                </c:pt>
                <c:pt idx="2">
                  <c:v>40385</c:v>
                </c:pt>
                <c:pt idx="3">
                  <c:v>94745</c:v>
                </c:pt>
                <c:pt idx="4">
                  <c:v>88849</c:v>
                </c:pt>
                <c:pt idx="5">
                  <c:v>31732</c:v>
                </c:pt>
                <c:pt idx="6">
                  <c:v>55429</c:v>
                </c:pt>
                <c:pt idx="7">
                  <c:v>77952</c:v>
                </c:pt>
                <c:pt idx="8">
                  <c:v>231617</c:v>
                </c:pt>
                <c:pt idx="9">
                  <c:v>215281</c:v>
                </c:pt>
                <c:pt idx="10">
                  <c:v>414116</c:v>
                </c:pt>
                <c:pt idx="11">
                  <c:v>113189</c:v>
                </c:pt>
                <c:pt idx="12">
                  <c:v>83813</c:v>
                </c:pt>
                <c:pt idx="13">
                  <c:v>69834</c:v>
                </c:pt>
                <c:pt idx="14">
                  <c:v>70182</c:v>
                </c:pt>
                <c:pt idx="15">
                  <c:v>97399</c:v>
                </c:pt>
                <c:pt idx="16">
                  <c:v>154572</c:v>
                </c:pt>
                <c:pt idx="17">
                  <c:v>252798</c:v>
                </c:pt>
                <c:pt idx="18">
                  <c:v>81580</c:v>
                </c:pt>
                <c:pt idx="19">
                  <c:v>52424</c:v>
                </c:pt>
                <c:pt idx="20">
                  <c:v>19756</c:v>
                </c:pt>
                <c:pt idx="21">
                  <c:v>38170</c:v>
                </c:pt>
                <c:pt idx="22">
                  <c:v>62323</c:v>
                </c:pt>
                <c:pt idx="23">
                  <c:v>64883</c:v>
                </c:pt>
                <c:pt idx="24">
                  <c:v>76860</c:v>
                </c:pt>
                <c:pt idx="25">
                  <c:v>76999</c:v>
                </c:pt>
                <c:pt idx="26">
                  <c:v>187067</c:v>
                </c:pt>
                <c:pt idx="27">
                  <c:v>219573</c:v>
                </c:pt>
                <c:pt idx="28">
                  <c:v>121105</c:v>
                </c:pt>
                <c:pt idx="29">
                  <c:v>89472</c:v>
                </c:pt>
                <c:pt idx="30">
                  <c:v>77217</c:v>
                </c:pt>
                <c:pt idx="31">
                  <c:v>66630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FA3-407D-B5F3-CB5123D722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653896"/>
        <c:axId val="240657176"/>
      </c:lineChart>
      <c:dateAx>
        <c:axId val="240653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57176"/>
        <c:crosses val="autoZero"/>
        <c:auto val="1"/>
        <c:lblOffset val="100"/>
        <c:baseTimeUnit val="days"/>
      </c:dateAx>
      <c:valAx>
        <c:axId val="24065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5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9841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1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</dc:title>
  <dc:creator>Administrator</dc:creator>
  <cp:lastModifiedBy>Administrator</cp:lastModifiedBy>
  <cp:revision>1</cp:revision>
  <dcterms:created xsi:type="dcterms:W3CDTF">2017-01-02T14:46:49Z</dcterms:created>
  <dcterms:modified xsi:type="dcterms:W3CDTF">2017-01-02T14:46:52Z</dcterms:modified>
</cp:coreProperties>
</file>