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3838</c:v>
                </c:pt>
                <c:pt idx="1">
                  <c:v>4013</c:v>
                </c:pt>
                <c:pt idx="2">
                  <c:v>4262</c:v>
                </c:pt>
                <c:pt idx="3">
                  <c:v>4777</c:v>
                </c:pt>
                <c:pt idx="4">
                  <c:v>5138</c:v>
                </c:pt>
                <c:pt idx="5">
                  <c:v>5726</c:v>
                </c:pt>
                <c:pt idx="6">
                  <c:v>6323</c:v>
                </c:pt>
                <c:pt idx="7">
                  <c:v>6783</c:v>
                </c:pt>
                <c:pt idx="8">
                  <c:v>7122</c:v>
                </c:pt>
                <c:pt idx="9">
                  <c:v>7523</c:v>
                </c:pt>
                <c:pt idx="10">
                  <c:v>7828</c:v>
                </c:pt>
                <c:pt idx="11">
                  <c:v>7852</c:v>
                </c:pt>
                <c:pt idx="12">
                  <c:v>7862</c:v>
                </c:pt>
                <c:pt idx="13">
                  <c:v>7871</c:v>
                </c:pt>
                <c:pt idx="14">
                  <c:v>7892</c:v>
                </c:pt>
                <c:pt idx="15">
                  <c:v>7913</c:v>
                </c:pt>
                <c:pt idx="16">
                  <c:v>7936</c:v>
                </c:pt>
                <c:pt idx="17">
                  <c:v>7968</c:v>
                </c:pt>
                <c:pt idx="18">
                  <c:v>7991</c:v>
                </c:pt>
                <c:pt idx="19">
                  <c:v>8016</c:v>
                </c:pt>
                <c:pt idx="20">
                  <c:v>8042</c:v>
                </c:pt>
                <c:pt idx="21">
                  <c:v>8244</c:v>
                </c:pt>
                <c:pt idx="22">
                  <c:v>8626</c:v>
                </c:pt>
                <c:pt idx="23">
                  <c:v>8935</c:v>
                </c:pt>
                <c:pt idx="24">
                  <c:v>9221</c:v>
                </c:pt>
                <c:pt idx="25">
                  <c:v>9534</c:v>
                </c:pt>
                <c:pt idx="26">
                  <c:v>9849</c:v>
                </c:pt>
                <c:pt idx="27">
                  <c:v>10332</c:v>
                </c:pt>
                <c:pt idx="28">
                  <c:v>10696</c:v>
                </c:pt>
                <c:pt idx="29">
                  <c:v>10998</c:v>
                </c:pt>
                <c:pt idx="30">
                  <c:v>11281</c:v>
                </c:pt>
                <c:pt idx="31">
                  <c:v>11577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2C-43FC-8782-19FAD9833A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46952</c:v>
                </c:pt>
                <c:pt idx="1">
                  <c:v>46986</c:v>
                </c:pt>
                <c:pt idx="2">
                  <c:v>46978</c:v>
                </c:pt>
                <c:pt idx="3">
                  <c:v>47037</c:v>
                </c:pt>
                <c:pt idx="4">
                  <c:v>47100</c:v>
                </c:pt>
                <c:pt idx="5">
                  <c:v>47102</c:v>
                </c:pt>
                <c:pt idx="6">
                  <c:v>47096</c:v>
                </c:pt>
                <c:pt idx="7">
                  <c:v>47109</c:v>
                </c:pt>
                <c:pt idx="8">
                  <c:v>47135</c:v>
                </c:pt>
                <c:pt idx="9">
                  <c:v>47173</c:v>
                </c:pt>
                <c:pt idx="10">
                  <c:v>47183</c:v>
                </c:pt>
                <c:pt idx="11">
                  <c:v>47195</c:v>
                </c:pt>
                <c:pt idx="12">
                  <c:v>47210</c:v>
                </c:pt>
                <c:pt idx="13">
                  <c:v>47229</c:v>
                </c:pt>
                <c:pt idx="14">
                  <c:v>47254</c:v>
                </c:pt>
                <c:pt idx="15">
                  <c:v>47280</c:v>
                </c:pt>
                <c:pt idx="16">
                  <c:v>47309</c:v>
                </c:pt>
                <c:pt idx="17">
                  <c:v>47341</c:v>
                </c:pt>
                <c:pt idx="18">
                  <c:v>47370</c:v>
                </c:pt>
                <c:pt idx="19">
                  <c:v>47388</c:v>
                </c:pt>
                <c:pt idx="20">
                  <c:v>47405</c:v>
                </c:pt>
                <c:pt idx="21">
                  <c:v>47416</c:v>
                </c:pt>
                <c:pt idx="22">
                  <c:v>47425</c:v>
                </c:pt>
                <c:pt idx="23">
                  <c:v>47432</c:v>
                </c:pt>
                <c:pt idx="24">
                  <c:v>47441</c:v>
                </c:pt>
                <c:pt idx="25">
                  <c:v>47447</c:v>
                </c:pt>
                <c:pt idx="26">
                  <c:v>47458</c:v>
                </c:pt>
                <c:pt idx="27">
                  <c:v>47557</c:v>
                </c:pt>
                <c:pt idx="28">
                  <c:v>47602</c:v>
                </c:pt>
                <c:pt idx="29">
                  <c:v>47650</c:v>
                </c:pt>
                <c:pt idx="30">
                  <c:v>47683</c:v>
                </c:pt>
                <c:pt idx="31">
                  <c:v>47700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2C-43FC-8782-19FAD9833A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360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6680</c:v>
                </c:pt>
                <c:pt idx="1">
                  <c:v>6726</c:v>
                </c:pt>
                <c:pt idx="2">
                  <c:v>6754</c:v>
                </c:pt>
                <c:pt idx="3">
                  <c:v>6754</c:v>
                </c:pt>
                <c:pt idx="4">
                  <c:v>6756</c:v>
                </c:pt>
                <c:pt idx="5">
                  <c:v>6774</c:v>
                </c:pt>
                <c:pt idx="6">
                  <c:v>6787</c:v>
                </c:pt>
                <c:pt idx="7">
                  <c:v>6895</c:v>
                </c:pt>
                <c:pt idx="8">
                  <c:v>6974</c:v>
                </c:pt>
                <c:pt idx="9">
                  <c:v>6980</c:v>
                </c:pt>
                <c:pt idx="10">
                  <c:v>6989</c:v>
                </c:pt>
                <c:pt idx="11">
                  <c:v>6992</c:v>
                </c:pt>
                <c:pt idx="12">
                  <c:v>6991</c:v>
                </c:pt>
                <c:pt idx="13">
                  <c:v>7014</c:v>
                </c:pt>
                <c:pt idx="14">
                  <c:v>7028</c:v>
                </c:pt>
                <c:pt idx="15">
                  <c:v>7043</c:v>
                </c:pt>
                <c:pt idx="16">
                  <c:v>7162</c:v>
                </c:pt>
                <c:pt idx="17">
                  <c:v>7442</c:v>
                </c:pt>
                <c:pt idx="18">
                  <c:v>7868</c:v>
                </c:pt>
                <c:pt idx="19">
                  <c:v>8318</c:v>
                </c:pt>
                <c:pt idx="20">
                  <c:v>8648</c:v>
                </c:pt>
                <c:pt idx="21">
                  <c:v>8841</c:v>
                </c:pt>
                <c:pt idx="22">
                  <c:v>9044</c:v>
                </c:pt>
                <c:pt idx="23">
                  <c:v>9131</c:v>
                </c:pt>
                <c:pt idx="24">
                  <c:v>9202</c:v>
                </c:pt>
                <c:pt idx="25">
                  <c:v>9289</c:v>
                </c:pt>
                <c:pt idx="26">
                  <c:v>9371</c:v>
                </c:pt>
                <c:pt idx="27">
                  <c:v>9559</c:v>
                </c:pt>
                <c:pt idx="28">
                  <c:v>9648</c:v>
                </c:pt>
                <c:pt idx="29">
                  <c:v>9710</c:v>
                </c:pt>
                <c:pt idx="30">
                  <c:v>9766</c:v>
                </c:pt>
                <c:pt idx="31">
                  <c:v>9826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2C-43FC-8782-19FAD9833A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4036</c:v>
                </c:pt>
                <c:pt idx="1">
                  <c:v>4201</c:v>
                </c:pt>
                <c:pt idx="2">
                  <c:v>4838</c:v>
                </c:pt>
                <c:pt idx="3">
                  <c:v>4842</c:v>
                </c:pt>
                <c:pt idx="4">
                  <c:v>5211</c:v>
                </c:pt>
                <c:pt idx="5">
                  <c:v>6036</c:v>
                </c:pt>
                <c:pt idx="6">
                  <c:v>6959</c:v>
                </c:pt>
                <c:pt idx="7">
                  <c:v>7800</c:v>
                </c:pt>
                <c:pt idx="8">
                  <c:v>8401</c:v>
                </c:pt>
                <c:pt idx="9">
                  <c:v>9118</c:v>
                </c:pt>
                <c:pt idx="10">
                  <c:v>9975</c:v>
                </c:pt>
                <c:pt idx="11">
                  <c:v>10144</c:v>
                </c:pt>
                <c:pt idx="12">
                  <c:v>10176</c:v>
                </c:pt>
                <c:pt idx="13">
                  <c:v>10238</c:v>
                </c:pt>
                <c:pt idx="14">
                  <c:v>10275</c:v>
                </c:pt>
                <c:pt idx="15">
                  <c:v>10299</c:v>
                </c:pt>
                <c:pt idx="16">
                  <c:v>10359</c:v>
                </c:pt>
                <c:pt idx="17">
                  <c:v>10469</c:v>
                </c:pt>
                <c:pt idx="18">
                  <c:v>10567</c:v>
                </c:pt>
                <c:pt idx="19">
                  <c:v>10613</c:v>
                </c:pt>
                <c:pt idx="20">
                  <c:v>10647</c:v>
                </c:pt>
                <c:pt idx="21">
                  <c:v>10856</c:v>
                </c:pt>
                <c:pt idx="22">
                  <c:v>11573</c:v>
                </c:pt>
                <c:pt idx="23">
                  <c:v>12086</c:v>
                </c:pt>
                <c:pt idx="24">
                  <c:v>12614</c:v>
                </c:pt>
                <c:pt idx="25">
                  <c:v>13118</c:v>
                </c:pt>
                <c:pt idx="26">
                  <c:v>13595</c:v>
                </c:pt>
                <c:pt idx="27">
                  <c:v>14238</c:v>
                </c:pt>
                <c:pt idx="28">
                  <c:v>14850</c:v>
                </c:pt>
                <c:pt idx="29">
                  <c:v>15358</c:v>
                </c:pt>
                <c:pt idx="30">
                  <c:v>15904</c:v>
                </c:pt>
                <c:pt idx="31">
                  <c:v>16527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F2C-43FC-8782-19FAD9833A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942752"/>
        <c:axId val="235015512"/>
      </c:lineChart>
      <c:dateAx>
        <c:axId val="237942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015512"/>
        <c:crosses val="autoZero"/>
        <c:auto val="1"/>
        <c:lblOffset val="100"/>
        <c:baseTimeUnit val="days"/>
      </c:dateAx>
      <c:valAx>
        <c:axId val="23501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94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22567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8295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2017-01-02T14:26:27Z</dcterms:created>
  <dcterms:modified xsi:type="dcterms:W3CDTF">2017-01-02T14:26:32Z</dcterms:modified>
</cp:coreProperties>
</file>