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4C80-48C5-92A8-A0ED2E4810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206224"/>
        <c:axId val="245207536"/>
      </c:lineChart>
      <c:catAx>
        <c:axId val="24520622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07536"/>
        <c:crosses val="autoZero"/>
        <c:auto val="1"/>
        <c:lblAlgn val="ctr"/>
        <c:lblOffset val="100"/>
        <c:noMultiLvlLbl val="0"/>
      </c:catAx>
      <c:valAx>
        <c:axId val="24520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06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28635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5605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</dc:title>
  <dc:creator>Administrator</dc:creator>
  <cp:lastModifiedBy>Administrator</cp:lastModifiedBy>
  <cp:revision>1</cp:revision>
  <dcterms:created xsi:type="dcterms:W3CDTF">2016-12-22T16:44:24Z</dcterms:created>
  <dcterms:modified xsi:type="dcterms:W3CDTF">2016-12-22T16:44:29Z</dcterms:modified>
</cp:coreProperties>
</file>