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42714</c:v>
                </c:pt>
                <c:pt idx="1">
                  <c:v>42715</c:v>
                </c:pt>
                <c:pt idx="2">
                  <c:v>42716</c:v>
                </c:pt>
                <c:pt idx="3">
                  <c:v>42717</c:v>
                </c:pt>
                <c:pt idx="4">
                  <c:v>42718</c:v>
                </c:pt>
                <c:pt idx="5">
                  <c:v>42719</c:v>
                </c:pt>
                <c:pt idx="6">
                  <c:v>42720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94</c:v>
                </c:pt>
                <c:pt idx="4">
                  <c:v>9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4E22-886C-A86F42A6A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60264"/>
        <c:axId val="286258296"/>
      </c:lineChart>
      <c:dateAx>
        <c:axId val="28626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58296"/>
        <c:crosses val="autoZero"/>
        <c:auto val="1"/>
        <c:lblOffset val="100"/>
        <c:baseTimeUnit val="days"/>
      </c:dateAx>
      <c:valAx>
        <c:axId val="28625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2771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12/10/2016 - 12/16/2016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87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Mentions</dc:title>
  <dc:creator>Administrator</dc:creator>
  <cp:lastModifiedBy>Administrator</cp:lastModifiedBy>
  <cp:revision>1</cp:revision>
  <dcterms:created xsi:type="dcterms:W3CDTF">2016-12-16T13:10:48Z</dcterms:created>
  <dcterms:modified xsi:type="dcterms:W3CDTF">2016-12-16T13:10:58Z</dcterms:modified>
</cp:coreProperties>
</file>