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Europa-Park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1</c:v>
                </c:pt>
                <c:pt idx="2">
                  <c:v>31</c:v>
                </c:pt>
                <c:pt idx="3">
                  <c:v>13</c:v>
                </c:pt>
                <c:pt idx="4">
                  <c:v>26</c:v>
                </c:pt>
                <c:pt idx="5">
                  <c:v>97</c:v>
                </c:pt>
                <c:pt idx="6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49-4695-BA74-A8CC24671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992424"/>
        <c:axId val="236993080"/>
      </c:barChart>
      <c:catAx>
        <c:axId val="23699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3080"/>
        <c:crosses val="autoZero"/>
        <c:auto val="1"/>
        <c:lblAlgn val="ctr"/>
        <c:lblOffset val="100"/>
        <c:noMultiLvlLbl val="0"/>
      </c:catAx>
      <c:valAx>
        <c:axId val="23699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99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3431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12/10/2016 - 12/16/2016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7327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 Per Weekday</dc:title>
  <dc:creator>Administrator</dc:creator>
  <cp:lastModifiedBy>Administrator</cp:lastModifiedBy>
  <cp:revision>1</cp:revision>
  <dcterms:created xsi:type="dcterms:W3CDTF">2016-12-16T11:20:09Z</dcterms:created>
  <dcterms:modified xsi:type="dcterms:W3CDTF">2016-12-16T11:20:12Z</dcterms:modified>
</cp:coreProperties>
</file>