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3"/>
      <p:bold r:id="rId4"/>
      <p:italic r:id="rId5"/>
      <p:boldItalic r:id="rId6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0000" autoAdjust="0"/>
    <p:restoredTop sz="94692" autoAdjust="0"/>
  </p:normalViewPr>
  <p:slideViewPr>
    <p:cSldViewPr snapToGrid="0">
      <p:cViewPr varScale="1">
        <p:scale>
          <a:sx n="62" d="100"/>
          <a:sy n="62" d="100"/>
        </p:scale>
        <p:origin x="90" y="360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font" Target="fonts/font1.fntdata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4.fntdata"/><Relationship Id="rId5" Type="http://schemas.openxmlformats.org/officeDocument/2006/relationships/font" Target="fonts/font3.fntdata"/><Relationship Id="rId10" Type="http://schemas.openxmlformats.org/officeDocument/2006/relationships/tableStyles" Target="tableStyles.xml"/><Relationship Id="rId4" Type="http://schemas.openxmlformats.org/officeDocument/2006/relationships/font" Target="fonts/font2.fntdata"/><Relationship Id="rId9" Type="http://schemas.openxmlformats.org/officeDocument/2006/relationships/theme" Target="theme/theme1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DSV Alpin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Sheet1!$A$2:$A$31</c:f>
              <c:numCache>
                <c:formatCode>m/d/yyyy</c:formatCode>
                <c:ptCount val="30"/>
                <c:pt idx="0">
                  <c:v>42675</c:v>
                </c:pt>
                <c:pt idx="1">
                  <c:v>42676</c:v>
                </c:pt>
                <c:pt idx="2">
                  <c:v>42677</c:v>
                </c:pt>
                <c:pt idx="3">
                  <c:v>42678</c:v>
                </c:pt>
                <c:pt idx="4">
                  <c:v>42679</c:v>
                </c:pt>
                <c:pt idx="5">
                  <c:v>42680</c:v>
                </c:pt>
                <c:pt idx="6">
                  <c:v>42681</c:v>
                </c:pt>
                <c:pt idx="7">
                  <c:v>42682</c:v>
                </c:pt>
                <c:pt idx="8">
                  <c:v>42683</c:v>
                </c:pt>
                <c:pt idx="9">
                  <c:v>42684</c:v>
                </c:pt>
                <c:pt idx="10">
                  <c:v>42685</c:v>
                </c:pt>
                <c:pt idx="11">
                  <c:v>42686</c:v>
                </c:pt>
                <c:pt idx="12">
                  <c:v>42687</c:v>
                </c:pt>
                <c:pt idx="13">
                  <c:v>42688</c:v>
                </c:pt>
                <c:pt idx="14">
                  <c:v>42689</c:v>
                </c:pt>
                <c:pt idx="15">
                  <c:v>42690</c:v>
                </c:pt>
                <c:pt idx="16">
                  <c:v>42691</c:v>
                </c:pt>
                <c:pt idx="17">
                  <c:v>42692</c:v>
                </c:pt>
                <c:pt idx="18">
                  <c:v>42693</c:v>
                </c:pt>
                <c:pt idx="19">
                  <c:v>42694</c:v>
                </c:pt>
                <c:pt idx="20">
                  <c:v>42695</c:v>
                </c:pt>
                <c:pt idx="21">
                  <c:v>42696</c:v>
                </c:pt>
                <c:pt idx="22">
                  <c:v>42697</c:v>
                </c:pt>
                <c:pt idx="23">
                  <c:v>42698</c:v>
                </c:pt>
                <c:pt idx="24">
                  <c:v>42699</c:v>
                </c:pt>
                <c:pt idx="25">
                  <c:v>42700</c:v>
                </c:pt>
                <c:pt idx="26">
                  <c:v>42701</c:v>
                </c:pt>
                <c:pt idx="27">
                  <c:v>42702</c:v>
                </c:pt>
                <c:pt idx="28">
                  <c:v>42703</c:v>
                </c:pt>
                <c:pt idx="29">
                  <c:v>42704</c:v>
                </c:pt>
              </c:numCache>
            </c:numRef>
          </c:cat>
          <c:val>
            <c:numRef>
              <c:f>Sheet1!$B$2:$B$31</c:f>
              <c:numCache>
                <c:formatCode>General</c:formatCode>
                <c:ptCount val="30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43</c:v>
                </c:pt>
                <c:pt idx="9">
                  <c:v>26</c:v>
                </c:pt>
                <c:pt idx="10">
                  <c:v>0</c:v>
                </c:pt>
                <c:pt idx="11">
                  <c:v>0</c:v>
                </c:pt>
                <c:pt idx="12">
                  <c:v>26</c:v>
                </c:pt>
                <c:pt idx="13">
                  <c:v>5</c:v>
                </c:pt>
                <c:pt idx="14">
                  <c:v>0</c:v>
                </c:pt>
                <c:pt idx="15">
                  <c:v>13</c:v>
                </c:pt>
                <c:pt idx="16">
                  <c:v>0</c:v>
                </c:pt>
                <c:pt idx="17">
                  <c:v>25</c:v>
                </c:pt>
                <c:pt idx="18">
                  <c:v>0</c:v>
                </c:pt>
                <c:pt idx="19">
                  <c:v>0</c:v>
                </c:pt>
                <c:pt idx="20">
                  <c:v>0</c:v>
                </c:pt>
                <c:pt idx="21">
                  <c:v>1</c:v>
                </c:pt>
                <c:pt idx="22">
                  <c:v>0</c:v>
                </c:pt>
                <c:pt idx="23">
                  <c:v>8</c:v>
                </c:pt>
                <c:pt idx="24">
                  <c:v>16</c:v>
                </c:pt>
                <c:pt idx="25">
                  <c:v>0</c:v>
                </c:pt>
                <c:pt idx="26">
                  <c:v>10</c:v>
                </c:pt>
                <c:pt idx="27">
                  <c:v>14</c:v>
                </c:pt>
                <c:pt idx="28">
                  <c:v>8</c:v>
                </c:pt>
                <c:pt idx="29">
                  <c:v>27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715E-48DD-A37E-88DD1F20F23B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DSV Nordisch</c:v>
                </c:pt>
              </c:strCache>
            </c:strRef>
          </c:tx>
          <c:spPr>
            <a:ln w="28575" cap="rnd">
              <a:solidFill>
                <a:schemeClr val="accent2"/>
              </a:solidFill>
              <a:round/>
            </a:ln>
            <a:effectLst/>
          </c:spPr>
          <c:marker>
            <c:symbol val="none"/>
          </c:marker>
          <c:cat>
            <c:numRef>
              <c:f>Sheet1!$A$2:$A$31</c:f>
              <c:numCache>
                <c:formatCode>m/d/yyyy</c:formatCode>
                <c:ptCount val="30"/>
                <c:pt idx="0">
                  <c:v>42675</c:v>
                </c:pt>
                <c:pt idx="1">
                  <c:v>42676</c:v>
                </c:pt>
                <c:pt idx="2">
                  <c:v>42677</c:v>
                </c:pt>
                <c:pt idx="3">
                  <c:v>42678</c:v>
                </c:pt>
                <c:pt idx="4">
                  <c:v>42679</c:v>
                </c:pt>
                <c:pt idx="5">
                  <c:v>42680</c:v>
                </c:pt>
                <c:pt idx="6">
                  <c:v>42681</c:v>
                </c:pt>
                <c:pt idx="7">
                  <c:v>42682</c:v>
                </c:pt>
                <c:pt idx="8">
                  <c:v>42683</c:v>
                </c:pt>
                <c:pt idx="9">
                  <c:v>42684</c:v>
                </c:pt>
                <c:pt idx="10">
                  <c:v>42685</c:v>
                </c:pt>
                <c:pt idx="11">
                  <c:v>42686</c:v>
                </c:pt>
                <c:pt idx="12">
                  <c:v>42687</c:v>
                </c:pt>
                <c:pt idx="13">
                  <c:v>42688</c:v>
                </c:pt>
                <c:pt idx="14">
                  <c:v>42689</c:v>
                </c:pt>
                <c:pt idx="15">
                  <c:v>42690</c:v>
                </c:pt>
                <c:pt idx="16">
                  <c:v>42691</c:v>
                </c:pt>
                <c:pt idx="17">
                  <c:v>42692</c:v>
                </c:pt>
                <c:pt idx="18">
                  <c:v>42693</c:v>
                </c:pt>
                <c:pt idx="19">
                  <c:v>42694</c:v>
                </c:pt>
                <c:pt idx="20">
                  <c:v>42695</c:v>
                </c:pt>
                <c:pt idx="21">
                  <c:v>42696</c:v>
                </c:pt>
                <c:pt idx="22">
                  <c:v>42697</c:v>
                </c:pt>
                <c:pt idx="23">
                  <c:v>42698</c:v>
                </c:pt>
                <c:pt idx="24">
                  <c:v>42699</c:v>
                </c:pt>
                <c:pt idx="25">
                  <c:v>42700</c:v>
                </c:pt>
                <c:pt idx="26">
                  <c:v>42701</c:v>
                </c:pt>
                <c:pt idx="27">
                  <c:v>42702</c:v>
                </c:pt>
                <c:pt idx="28">
                  <c:v>42703</c:v>
                </c:pt>
                <c:pt idx="29">
                  <c:v>42704</c:v>
                </c:pt>
              </c:numCache>
            </c:numRef>
          </c:cat>
          <c:val>
            <c:numRef>
              <c:f>Sheet1!$C$2:$C$31</c:f>
              <c:numCache>
                <c:formatCode>General</c:formatCode>
                <c:ptCount val="30"/>
                <c:pt idx="0">
                  <c:v>398</c:v>
                </c:pt>
                <c:pt idx="1">
                  <c:v>180</c:v>
                </c:pt>
                <c:pt idx="2">
                  <c:v>388</c:v>
                </c:pt>
                <c:pt idx="3">
                  <c:v>469</c:v>
                </c:pt>
                <c:pt idx="4">
                  <c:v>344</c:v>
                </c:pt>
                <c:pt idx="5">
                  <c:v>1257</c:v>
                </c:pt>
                <c:pt idx="6">
                  <c:v>174</c:v>
                </c:pt>
                <c:pt idx="7">
                  <c:v>614</c:v>
                </c:pt>
                <c:pt idx="8">
                  <c:v>292</c:v>
                </c:pt>
                <c:pt idx="9">
                  <c:v>303</c:v>
                </c:pt>
                <c:pt idx="10">
                  <c:v>186</c:v>
                </c:pt>
                <c:pt idx="11">
                  <c:v>669</c:v>
                </c:pt>
                <c:pt idx="12">
                  <c:v>460</c:v>
                </c:pt>
                <c:pt idx="13">
                  <c:v>235</c:v>
                </c:pt>
                <c:pt idx="14">
                  <c:v>409</c:v>
                </c:pt>
                <c:pt idx="15">
                  <c:v>250</c:v>
                </c:pt>
                <c:pt idx="16">
                  <c:v>145</c:v>
                </c:pt>
                <c:pt idx="17">
                  <c:v>240</c:v>
                </c:pt>
                <c:pt idx="18">
                  <c:v>198</c:v>
                </c:pt>
                <c:pt idx="19">
                  <c:v>1319</c:v>
                </c:pt>
                <c:pt idx="20">
                  <c:v>211</c:v>
                </c:pt>
                <c:pt idx="21">
                  <c:v>315</c:v>
                </c:pt>
                <c:pt idx="22">
                  <c:v>429</c:v>
                </c:pt>
                <c:pt idx="23">
                  <c:v>392</c:v>
                </c:pt>
                <c:pt idx="24">
                  <c:v>589</c:v>
                </c:pt>
                <c:pt idx="25">
                  <c:v>515</c:v>
                </c:pt>
                <c:pt idx="26">
                  <c:v>496</c:v>
                </c:pt>
                <c:pt idx="27">
                  <c:v>300</c:v>
                </c:pt>
                <c:pt idx="28">
                  <c:v>217</c:v>
                </c:pt>
                <c:pt idx="29">
                  <c:v>371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1-715E-48DD-A37E-88DD1F20F23B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DSV 360</c:v>
                </c:pt>
              </c:strCache>
            </c:strRef>
          </c:tx>
          <c:spPr>
            <a:ln w="28575" cap="rnd">
              <a:solidFill>
                <a:schemeClr val="accent3"/>
              </a:solidFill>
              <a:round/>
            </a:ln>
            <a:effectLst/>
          </c:spPr>
          <c:marker>
            <c:symbol val="none"/>
          </c:marker>
          <c:cat>
            <c:numRef>
              <c:f>Sheet1!$A$2:$A$31</c:f>
              <c:numCache>
                <c:formatCode>m/d/yyyy</c:formatCode>
                <c:ptCount val="30"/>
                <c:pt idx="0">
                  <c:v>42675</c:v>
                </c:pt>
                <c:pt idx="1">
                  <c:v>42676</c:v>
                </c:pt>
                <c:pt idx="2">
                  <c:v>42677</c:v>
                </c:pt>
                <c:pt idx="3">
                  <c:v>42678</c:v>
                </c:pt>
                <c:pt idx="4">
                  <c:v>42679</c:v>
                </c:pt>
                <c:pt idx="5">
                  <c:v>42680</c:v>
                </c:pt>
                <c:pt idx="6">
                  <c:v>42681</c:v>
                </c:pt>
                <c:pt idx="7">
                  <c:v>42682</c:v>
                </c:pt>
                <c:pt idx="8">
                  <c:v>42683</c:v>
                </c:pt>
                <c:pt idx="9">
                  <c:v>42684</c:v>
                </c:pt>
                <c:pt idx="10">
                  <c:v>42685</c:v>
                </c:pt>
                <c:pt idx="11">
                  <c:v>42686</c:v>
                </c:pt>
                <c:pt idx="12">
                  <c:v>42687</c:v>
                </c:pt>
                <c:pt idx="13">
                  <c:v>42688</c:v>
                </c:pt>
                <c:pt idx="14">
                  <c:v>42689</c:v>
                </c:pt>
                <c:pt idx="15">
                  <c:v>42690</c:v>
                </c:pt>
                <c:pt idx="16">
                  <c:v>42691</c:v>
                </c:pt>
                <c:pt idx="17">
                  <c:v>42692</c:v>
                </c:pt>
                <c:pt idx="18">
                  <c:v>42693</c:v>
                </c:pt>
                <c:pt idx="19">
                  <c:v>42694</c:v>
                </c:pt>
                <c:pt idx="20">
                  <c:v>42695</c:v>
                </c:pt>
                <c:pt idx="21">
                  <c:v>42696</c:v>
                </c:pt>
                <c:pt idx="22">
                  <c:v>42697</c:v>
                </c:pt>
                <c:pt idx="23">
                  <c:v>42698</c:v>
                </c:pt>
                <c:pt idx="24">
                  <c:v>42699</c:v>
                </c:pt>
                <c:pt idx="25">
                  <c:v>42700</c:v>
                </c:pt>
                <c:pt idx="26">
                  <c:v>42701</c:v>
                </c:pt>
                <c:pt idx="27">
                  <c:v>42702</c:v>
                </c:pt>
                <c:pt idx="28">
                  <c:v>42703</c:v>
                </c:pt>
                <c:pt idx="29">
                  <c:v>42704</c:v>
                </c:pt>
              </c:numCache>
            </c:numRef>
          </c:cat>
          <c:val>
            <c:numRef>
              <c:f>Sheet1!$D$2:$D$31</c:f>
              <c:numCache>
                <c:formatCode>General</c:formatCode>
                <c:ptCount val="30"/>
                <c:pt idx="0">
                  <c:v>0</c:v>
                </c:pt>
                <c:pt idx="1">
                  <c:v>9</c:v>
                </c:pt>
                <c:pt idx="2">
                  <c:v>5</c:v>
                </c:pt>
                <c:pt idx="3">
                  <c:v>0</c:v>
                </c:pt>
                <c:pt idx="4">
                  <c:v>10</c:v>
                </c:pt>
                <c:pt idx="5">
                  <c:v>0</c:v>
                </c:pt>
                <c:pt idx="6">
                  <c:v>8</c:v>
                </c:pt>
                <c:pt idx="7">
                  <c:v>20</c:v>
                </c:pt>
                <c:pt idx="8">
                  <c:v>0</c:v>
                </c:pt>
                <c:pt idx="9">
                  <c:v>5</c:v>
                </c:pt>
                <c:pt idx="10">
                  <c:v>0</c:v>
                </c:pt>
                <c:pt idx="11">
                  <c:v>0</c:v>
                </c:pt>
                <c:pt idx="12">
                  <c:v>0</c:v>
                </c:pt>
                <c:pt idx="13">
                  <c:v>26</c:v>
                </c:pt>
                <c:pt idx="14">
                  <c:v>0</c:v>
                </c:pt>
                <c:pt idx="15">
                  <c:v>3</c:v>
                </c:pt>
                <c:pt idx="16">
                  <c:v>33</c:v>
                </c:pt>
                <c:pt idx="17">
                  <c:v>0</c:v>
                </c:pt>
                <c:pt idx="18">
                  <c:v>0</c:v>
                </c:pt>
                <c:pt idx="19">
                  <c:v>0</c:v>
                </c:pt>
                <c:pt idx="20">
                  <c:v>19</c:v>
                </c:pt>
                <c:pt idx="21">
                  <c:v>11</c:v>
                </c:pt>
                <c:pt idx="22">
                  <c:v>2</c:v>
                </c:pt>
                <c:pt idx="23">
                  <c:v>9</c:v>
                </c:pt>
                <c:pt idx="24">
                  <c:v>13</c:v>
                </c:pt>
                <c:pt idx="25">
                  <c:v>0</c:v>
                </c:pt>
                <c:pt idx="26">
                  <c:v>0</c:v>
                </c:pt>
                <c:pt idx="27">
                  <c:v>0</c:v>
                </c:pt>
                <c:pt idx="28">
                  <c:v>12</c:v>
                </c:pt>
                <c:pt idx="29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2-715E-48DD-A37E-88DD1F20F23B}"/>
            </c:ext>
          </c:extLst>
        </c:ser>
        <c:ser>
          <c:idx val="3"/>
          <c:order val="3"/>
          <c:tx>
            <c:strRef>
              <c:f>Sheet1!$E$1</c:f>
              <c:strCache>
                <c:ptCount val="1"/>
                <c:pt idx="0">
                  <c:v>DSV Biathlon</c:v>
                </c:pt>
              </c:strCache>
            </c:strRef>
          </c:tx>
          <c:spPr>
            <a:ln w="28575" cap="rnd">
              <a:solidFill>
                <a:schemeClr val="accent4"/>
              </a:solidFill>
              <a:round/>
            </a:ln>
            <a:effectLst/>
          </c:spPr>
          <c:marker>
            <c:symbol val="none"/>
          </c:marker>
          <c:cat>
            <c:numRef>
              <c:f>Sheet1!$A$2:$A$31</c:f>
              <c:numCache>
                <c:formatCode>m/d/yyyy</c:formatCode>
                <c:ptCount val="30"/>
                <c:pt idx="0">
                  <c:v>42675</c:v>
                </c:pt>
                <c:pt idx="1">
                  <c:v>42676</c:v>
                </c:pt>
                <c:pt idx="2">
                  <c:v>42677</c:v>
                </c:pt>
                <c:pt idx="3">
                  <c:v>42678</c:v>
                </c:pt>
                <c:pt idx="4">
                  <c:v>42679</c:v>
                </c:pt>
                <c:pt idx="5">
                  <c:v>42680</c:v>
                </c:pt>
                <c:pt idx="6">
                  <c:v>42681</c:v>
                </c:pt>
                <c:pt idx="7">
                  <c:v>42682</c:v>
                </c:pt>
                <c:pt idx="8">
                  <c:v>42683</c:v>
                </c:pt>
                <c:pt idx="9">
                  <c:v>42684</c:v>
                </c:pt>
                <c:pt idx="10">
                  <c:v>42685</c:v>
                </c:pt>
                <c:pt idx="11">
                  <c:v>42686</c:v>
                </c:pt>
                <c:pt idx="12">
                  <c:v>42687</c:v>
                </c:pt>
                <c:pt idx="13">
                  <c:v>42688</c:v>
                </c:pt>
                <c:pt idx="14">
                  <c:v>42689</c:v>
                </c:pt>
                <c:pt idx="15">
                  <c:v>42690</c:v>
                </c:pt>
                <c:pt idx="16">
                  <c:v>42691</c:v>
                </c:pt>
                <c:pt idx="17">
                  <c:v>42692</c:v>
                </c:pt>
                <c:pt idx="18">
                  <c:v>42693</c:v>
                </c:pt>
                <c:pt idx="19">
                  <c:v>42694</c:v>
                </c:pt>
                <c:pt idx="20">
                  <c:v>42695</c:v>
                </c:pt>
                <c:pt idx="21">
                  <c:v>42696</c:v>
                </c:pt>
                <c:pt idx="22">
                  <c:v>42697</c:v>
                </c:pt>
                <c:pt idx="23">
                  <c:v>42698</c:v>
                </c:pt>
                <c:pt idx="24">
                  <c:v>42699</c:v>
                </c:pt>
                <c:pt idx="25">
                  <c:v>42700</c:v>
                </c:pt>
                <c:pt idx="26">
                  <c:v>42701</c:v>
                </c:pt>
                <c:pt idx="27">
                  <c:v>42702</c:v>
                </c:pt>
                <c:pt idx="28">
                  <c:v>42703</c:v>
                </c:pt>
                <c:pt idx="29">
                  <c:v>42704</c:v>
                </c:pt>
              </c:numCache>
            </c:numRef>
          </c:cat>
          <c:val>
            <c:numRef>
              <c:f>Sheet1!$E$2:$E$31</c:f>
              <c:numCache>
                <c:formatCode>General</c:formatCode>
                <c:ptCount val="30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0</c:v>
                </c:pt>
                <c:pt idx="9">
                  <c:v>0</c:v>
                </c:pt>
                <c:pt idx="10">
                  <c:v>0</c:v>
                </c:pt>
                <c:pt idx="11">
                  <c:v>0</c:v>
                </c:pt>
                <c:pt idx="12">
                  <c:v>0</c:v>
                </c:pt>
                <c:pt idx="13">
                  <c:v>0</c:v>
                </c:pt>
                <c:pt idx="14">
                  <c:v>0</c:v>
                </c:pt>
                <c:pt idx="15">
                  <c:v>0</c:v>
                </c:pt>
                <c:pt idx="16">
                  <c:v>0</c:v>
                </c:pt>
                <c:pt idx="17">
                  <c:v>0</c:v>
                </c:pt>
                <c:pt idx="18">
                  <c:v>0</c:v>
                </c:pt>
                <c:pt idx="19">
                  <c:v>0</c:v>
                </c:pt>
                <c:pt idx="20">
                  <c:v>0</c:v>
                </c:pt>
                <c:pt idx="21">
                  <c:v>0</c:v>
                </c:pt>
                <c:pt idx="22">
                  <c:v>0</c:v>
                </c:pt>
                <c:pt idx="23">
                  <c:v>0</c:v>
                </c:pt>
                <c:pt idx="24">
                  <c:v>0</c:v>
                </c:pt>
                <c:pt idx="25">
                  <c:v>0</c:v>
                </c:pt>
                <c:pt idx="26">
                  <c:v>8</c:v>
                </c:pt>
                <c:pt idx="27">
                  <c:v>10</c:v>
                </c:pt>
                <c:pt idx="28">
                  <c:v>2</c:v>
                </c:pt>
                <c:pt idx="29">
                  <c:v>3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3-715E-48DD-A37E-88DD1F20F23B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234151816"/>
        <c:axId val="234152144"/>
      </c:lineChart>
      <c:dateAx>
        <c:axId val="234151816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34152144"/>
        <c:crosses val="autoZero"/>
        <c:auto val="1"/>
        <c:lblOffset val="100"/>
        <c:baseTimeUnit val="days"/>
      </c:dateAx>
      <c:valAx>
        <c:axId val="234152144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34151816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12/13/2016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12/13/2016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12/13/2016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12/13/2016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12/13/2016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12/13/2016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12/13/2016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12/13/2016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12/13/2016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12/13/2016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Average Interactions Per Post</a:t>
            </a:r>
            <a:endParaRPr lang="en-US"/>
          </a:p>
        </p:txBody>
      </p:sp>
      <p:graphicFrame>
        <p:nvGraphicFramePr>
          <p:cNvPr id="6" name="Chart Placeholder 5"/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2049178402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11/01/2016 - 11/30/2016</a:t>
            </a: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10423417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10</Words>
  <Application>Microsoft Office PowerPoint</Application>
  <PresentationFormat>On-screen Show (4:3)</PresentationFormat>
  <Paragraphs>3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4" baseType="lpstr">
      <vt:lpstr>Arial</vt:lpstr>
      <vt:lpstr>Calibri</vt:lpstr>
      <vt:lpstr>quintly_template</vt:lpstr>
      <vt:lpstr>Average Interactions Per Post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Average Interactions Per Post</dc:title>
  <dc:creator>Administrator</dc:creator>
  <cp:lastModifiedBy>Administrator</cp:lastModifiedBy>
  <cp:revision>1</cp:revision>
  <dcterms:created xsi:type="dcterms:W3CDTF">2016-12-13T16:54:25Z</dcterms:created>
  <dcterms:modified xsi:type="dcterms:W3CDTF">2016-12-13T16:54:28Z</dcterms:modified>
</cp:coreProperties>
</file>