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 (DSV_Alpin)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44</c:v>
                </c:pt>
                <c:pt idx="2">
                  <c:v>121</c:v>
                </c:pt>
                <c:pt idx="3">
                  <c:v>161</c:v>
                </c:pt>
                <c:pt idx="4">
                  <c:v>90</c:v>
                </c:pt>
                <c:pt idx="5">
                  <c:v>132</c:v>
                </c:pt>
                <c:pt idx="6">
                  <c:v>0</c:v>
                </c:pt>
                <c:pt idx="7">
                  <c:v>170</c:v>
                </c:pt>
                <c:pt idx="8">
                  <c:v>132</c:v>
                </c:pt>
                <c:pt idx="9">
                  <c:v>95</c:v>
                </c:pt>
                <c:pt idx="10">
                  <c:v>127</c:v>
                </c:pt>
                <c:pt idx="11">
                  <c:v>120</c:v>
                </c:pt>
                <c:pt idx="12">
                  <c:v>164</c:v>
                </c:pt>
                <c:pt idx="13">
                  <c:v>138</c:v>
                </c:pt>
                <c:pt idx="14">
                  <c:v>112</c:v>
                </c:pt>
                <c:pt idx="15">
                  <c:v>124</c:v>
                </c:pt>
                <c:pt idx="16">
                  <c:v>147</c:v>
                </c:pt>
                <c:pt idx="17">
                  <c:v>118</c:v>
                </c:pt>
                <c:pt idx="18">
                  <c:v>163</c:v>
                </c:pt>
                <c:pt idx="19">
                  <c:v>335</c:v>
                </c:pt>
                <c:pt idx="20">
                  <c:v>189</c:v>
                </c:pt>
                <c:pt idx="21">
                  <c:v>205</c:v>
                </c:pt>
                <c:pt idx="22">
                  <c:v>177</c:v>
                </c:pt>
                <c:pt idx="23">
                  <c:v>232</c:v>
                </c:pt>
                <c:pt idx="24">
                  <c:v>201</c:v>
                </c:pt>
                <c:pt idx="25">
                  <c:v>175</c:v>
                </c:pt>
                <c:pt idx="26">
                  <c:v>237</c:v>
                </c:pt>
                <c:pt idx="27">
                  <c:v>225</c:v>
                </c:pt>
                <c:pt idx="28">
                  <c:v>234</c:v>
                </c:pt>
                <c:pt idx="29">
                  <c:v>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F5-4FD8-8430-14462BDBCC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dsv_biathlon (DSV_Biathlon)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67</c:v>
                </c:pt>
                <c:pt idx="2">
                  <c:v>0</c:v>
                </c:pt>
                <c:pt idx="3">
                  <c:v>54</c:v>
                </c:pt>
                <c:pt idx="4">
                  <c:v>57</c:v>
                </c:pt>
                <c:pt idx="5">
                  <c:v>0</c:v>
                </c:pt>
                <c:pt idx="6">
                  <c:v>72</c:v>
                </c:pt>
                <c:pt idx="7">
                  <c:v>80</c:v>
                </c:pt>
                <c:pt idx="8">
                  <c:v>73</c:v>
                </c:pt>
                <c:pt idx="9">
                  <c:v>72</c:v>
                </c:pt>
                <c:pt idx="10">
                  <c:v>81</c:v>
                </c:pt>
                <c:pt idx="11">
                  <c:v>98</c:v>
                </c:pt>
                <c:pt idx="12">
                  <c:v>0</c:v>
                </c:pt>
                <c:pt idx="13">
                  <c:v>103</c:v>
                </c:pt>
                <c:pt idx="14">
                  <c:v>104</c:v>
                </c:pt>
                <c:pt idx="15">
                  <c:v>113</c:v>
                </c:pt>
                <c:pt idx="16">
                  <c:v>112</c:v>
                </c:pt>
                <c:pt idx="17">
                  <c:v>109</c:v>
                </c:pt>
                <c:pt idx="18">
                  <c:v>118</c:v>
                </c:pt>
                <c:pt idx="19">
                  <c:v>0</c:v>
                </c:pt>
                <c:pt idx="20">
                  <c:v>138</c:v>
                </c:pt>
                <c:pt idx="21">
                  <c:v>145</c:v>
                </c:pt>
                <c:pt idx="22">
                  <c:v>139</c:v>
                </c:pt>
                <c:pt idx="23">
                  <c:v>160</c:v>
                </c:pt>
                <c:pt idx="24">
                  <c:v>131</c:v>
                </c:pt>
                <c:pt idx="25">
                  <c:v>145</c:v>
                </c:pt>
                <c:pt idx="26">
                  <c:v>143</c:v>
                </c:pt>
                <c:pt idx="27">
                  <c:v>169</c:v>
                </c:pt>
                <c:pt idx="28">
                  <c:v>185</c:v>
                </c:pt>
                <c:pt idx="29">
                  <c:v>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F5-4FD8-8430-14462BDBCC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dsv_nordisch (DSV_Nordisch)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51</c:v>
                </c:pt>
                <c:pt idx="1">
                  <c:v>78</c:v>
                </c:pt>
                <c:pt idx="2">
                  <c:v>88</c:v>
                </c:pt>
                <c:pt idx="3">
                  <c:v>86</c:v>
                </c:pt>
                <c:pt idx="4">
                  <c:v>92</c:v>
                </c:pt>
                <c:pt idx="5">
                  <c:v>95</c:v>
                </c:pt>
                <c:pt idx="6">
                  <c:v>189</c:v>
                </c:pt>
                <c:pt idx="7">
                  <c:v>82</c:v>
                </c:pt>
                <c:pt idx="8">
                  <c:v>88</c:v>
                </c:pt>
                <c:pt idx="9">
                  <c:v>123</c:v>
                </c:pt>
                <c:pt idx="10">
                  <c:v>121</c:v>
                </c:pt>
                <c:pt idx="11">
                  <c:v>0</c:v>
                </c:pt>
                <c:pt idx="12">
                  <c:v>99</c:v>
                </c:pt>
                <c:pt idx="13">
                  <c:v>97</c:v>
                </c:pt>
                <c:pt idx="14">
                  <c:v>114</c:v>
                </c:pt>
                <c:pt idx="15">
                  <c:v>107</c:v>
                </c:pt>
                <c:pt idx="16">
                  <c:v>118</c:v>
                </c:pt>
                <c:pt idx="17">
                  <c:v>86</c:v>
                </c:pt>
                <c:pt idx="18">
                  <c:v>104</c:v>
                </c:pt>
                <c:pt idx="19">
                  <c:v>79</c:v>
                </c:pt>
                <c:pt idx="20">
                  <c:v>122</c:v>
                </c:pt>
                <c:pt idx="21">
                  <c:v>129</c:v>
                </c:pt>
                <c:pt idx="22">
                  <c:v>170</c:v>
                </c:pt>
                <c:pt idx="23">
                  <c:v>120</c:v>
                </c:pt>
                <c:pt idx="24">
                  <c:v>158</c:v>
                </c:pt>
                <c:pt idx="25">
                  <c:v>230</c:v>
                </c:pt>
                <c:pt idx="26">
                  <c:v>156</c:v>
                </c:pt>
                <c:pt idx="27">
                  <c:v>153</c:v>
                </c:pt>
                <c:pt idx="28">
                  <c:v>166</c:v>
                </c:pt>
                <c:pt idx="29">
                  <c:v>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F5-4FD8-8430-14462BDBC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240568"/>
        <c:axId val="159578344"/>
      </c:lineChart>
      <c:dateAx>
        <c:axId val="230240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78344"/>
        <c:crosses val="autoZero"/>
        <c:auto val="1"/>
        <c:lblOffset val="100"/>
        <c:baseTimeUnit val="days"/>
      </c:dateAx>
      <c:valAx>
        <c:axId val="15957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4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9737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7926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2016-12-13T16:47:37Z</dcterms:created>
  <dcterms:modified xsi:type="dcterms:W3CDTF">2016-12-13T16:47:46Z</dcterms:modified>
</cp:coreProperties>
</file>