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dsv_alpin (DSV_Alpin)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42675</c:v>
                </c:pt>
                <c:pt idx="1">
                  <c:v>42676</c:v>
                </c:pt>
                <c:pt idx="2">
                  <c:v>42677</c:v>
                </c:pt>
                <c:pt idx="3">
                  <c:v>42678</c:v>
                </c:pt>
                <c:pt idx="4">
                  <c:v>42679</c:v>
                </c:pt>
                <c:pt idx="5">
                  <c:v>42680</c:v>
                </c:pt>
                <c:pt idx="6">
                  <c:v>42681</c:v>
                </c:pt>
                <c:pt idx="7">
                  <c:v>42682</c:v>
                </c:pt>
                <c:pt idx="8">
                  <c:v>42683</c:v>
                </c:pt>
                <c:pt idx="9">
                  <c:v>42684</c:v>
                </c:pt>
                <c:pt idx="10">
                  <c:v>42685</c:v>
                </c:pt>
                <c:pt idx="11">
                  <c:v>42686</c:v>
                </c:pt>
                <c:pt idx="12">
                  <c:v>42687</c:v>
                </c:pt>
                <c:pt idx="13">
                  <c:v>42688</c:v>
                </c:pt>
                <c:pt idx="14">
                  <c:v>42689</c:v>
                </c:pt>
                <c:pt idx="15">
                  <c:v>42690</c:v>
                </c:pt>
                <c:pt idx="16">
                  <c:v>42691</c:v>
                </c:pt>
                <c:pt idx="17">
                  <c:v>42692</c:v>
                </c:pt>
                <c:pt idx="18">
                  <c:v>42693</c:v>
                </c:pt>
                <c:pt idx="19">
                  <c:v>42694</c:v>
                </c:pt>
                <c:pt idx="20">
                  <c:v>42695</c:v>
                </c:pt>
                <c:pt idx="21">
                  <c:v>42696</c:v>
                </c:pt>
                <c:pt idx="22">
                  <c:v>42697</c:v>
                </c:pt>
                <c:pt idx="23">
                  <c:v>42698</c:v>
                </c:pt>
                <c:pt idx="24">
                  <c:v>42699</c:v>
                </c:pt>
                <c:pt idx="25">
                  <c:v>42700</c:v>
                </c:pt>
                <c:pt idx="26">
                  <c:v>42701</c:v>
                </c:pt>
                <c:pt idx="27">
                  <c:v>42702</c:v>
                </c:pt>
                <c:pt idx="28">
                  <c:v>42703</c:v>
                </c:pt>
                <c:pt idx="29">
                  <c:v>42704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17.238421955402998</c:v>
                </c:pt>
                <c:pt idx="25">
                  <c:v>14.893617021277</c:v>
                </c:pt>
                <c:pt idx="26">
                  <c:v>19.983136593592</c:v>
                </c:pt>
                <c:pt idx="27">
                  <c:v>18.75</c:v>
                </c:pt>
                <c:pt idx="28">
                  <c:v>19.164619164619001</c:v>
                </c:pt>
                <c:pt idx="29">
                  <c:v>26.188557614827001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3B-4C18-8C00-EF396613C5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dsv_biathlon (DSV_Biathlon)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42675</c:v>
                </c:pt>
                <c:pt idx="1">
                  <c:v>42676</c:v>
                </c:pt>
                <c:pt idx="2">
                  <c:v>42677</c:v>
                </c:pt>
                <c:pt idx="3">
                  <c:v>42678</c:v>
                </c:pt>
                <c:pt idx="4">
                  <c:v>42679</c:v>
                </c:pt>
                <c:pt idx="5">
                  <c:v>42680</c:v>
                </c:pt>
                <c:pt idx="6">
                  <c:v>42681</c:v>
                </c:pt>
                <c:pt idx="7">
                  <c:v>42682</c:v>
                </c:pt>
                <c:pt idx="8">
                  <c:v>42683</c:v>
                </c:pt>
                <c:pt idx="9">
                  <c:v>42684</c:v>
                </c:pt>
                <c:pt idx="10">
                  <c:v>42685</c:v>
                </c:pt>
                <c:pt idx="11">
                  <c:v>42686</c:v>
                </c:pt>
                <c:pt idx="12">
                  <c:v>42687</c:v>
                </c:pt>
                <c:pt idx="13">
                  <c:v>42688</c:v>
                </c:pt>
                <c:pt idx="14">
                  <c:v>42689</c:v>
                </c:pt>
                <c:pt idx="15">
                  <c:v>42690</c:v>
                </c:pt>
                <c:pt idx="16">
                  <c:v>42691</c:v>
                </c:pt>
                <c:pt idx="17">
                  <c:v>42692</c:v>
                </c:pt>
                <c:pt idx="18">
                  <c:v>42693</c:v>
                </c:pt>
                <c:pt idx="19">
                  <c:v>42694</c:v>
                </c:pt>
                <c:pt idx="20">
                  <c:v>42695</c:v>
                </c:pt>
                <c:pt idx="21">
                  <c:v>42696</c:v>
                </c:pt>
                <c:pt idx="22">
                  <c:v>42697</c:v>
                </c:pt>
                <c:pt idx="23">
                  <c:v>42698</c:v>
                </c:pt>
                <c:pt idx="24">
                  <c:v>42699</c:v>
                </c:pt>
                <c:pt idx="25">
                  <c:v>42700</c:v>
                </c:pt>
                <c:pt idx="26">
                  <c:v>42701</c:v>
                </c:pt>
                <c:pt idx="27">
                  <c:v>42702</c:v>
                </c:pt>
                <c:pt idx="28">
                  <c:v>42703</c:v>
                </c:pt>
                <c:pt idx="29">
                  <c:v>42704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13B-4C18-8C00-EF396613C5A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dsv_nordisch (DSV_Nordisch)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42675</c:v>
                </c:pt>
                <c:pt idx="1">
                  <c:v>42676</c:v>
                </c:pt>
                <c:pt idx="2">
                  <c:v>42677</c:v>
                </c:pt>
                <c:pt idx="3">
                  <c:v>42678</c:v>
                </c:pt>
                <c:pt idx="4">
                  <c:v>42679</c:v>
                </c:pt>
                <c:pt idx="5">
                  <c:v>42680</c:v>
                </c:pt>
                <c:pt idx="6">
                  <c:v>42681</c:v>
                </c:pt>
                <c:pt idx="7">
                  <c:v>42682</c:v>
                </c:pt>
                <c:pt idx="8">
                  <c:v>42683</c:v>
                </c:pt>
                <c:pt idx="9">
                  <c:v>42684</c:v>
                </c:pt>
                <c:pt idx="10">
                  <c:v>42685</c:v>
                </c:pt>
                <c:pt idx="11">
                  <c:v>42686</c:v>
                </c:pt>
                <c:pt idx="12">
                  <c:v>42687</c:v>
                </c:pt>
                <c:pt idx="13">
                  <c:v>42688</c:v>
                </c:pt>
                <c:pt idx="14">
                  <c:v>42689</c:v>
                </c:pt>
                <c:pt idx="15">
                  <c:v>42690</c:v>
                </c:pt>
                <c:pt idx="16">
                  <c:v>42691</c:v>
                </c:pt>
                <c:pt idx="17">
                  <c:v>42692</c:v>
                </c:pt>
                <c:pt idx="18">
                  <c:v>42693</c:v>
                </c:pt>
                <c:pt idx="19">
                  <c:v>42694</c:v>
                </c:pt>
                <c:pt idx="20">
                  <c:v>42695</c:v>
                </c:pt>
                <c:pt idx="21">
                  <c:v>42696</c:v>
                </c:pt>
                <c:pt idx="22">
                  <c:v>42697</c:v>
                </c:pt>
                <c:pt idx="23">
                  <c:v>42698</c:v>
                </c:pt>
                <c:pt idx="24">
                  <c:v>42699</c:v>
                </c:pt>
                <c:pt idx="25">
                  <c:v>42700</c:v>
                </c:pt>
                <c:pt idx="26">
                  <c:v>42701</c:v>
                </c:pt>
                <c:pt idx="27">
                  <c:v>42702</c:v>
                </c:pt>
                <c:pt idx="28">
                  <c:v>42703</c:v>
                </c:pt>
                <c:pt idx="29">
                  <c:v>42704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13B-4C18-8C00-EF396613C5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1215320"/>
        <c:axId val="231214992"/>
      </c:lineChart>
      <c:dateAx>
        <c:axId val="231215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214992"/>
        <c:crosses val="autoZero"/>
        <c:auto val="1"/>
        <c:lblOffset val="100"/>
        <c:baseTimeUnit val="days"/>
      </c:dateAx>
      <c:valAx>
        <c:axId val="231214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215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158075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2866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 Rate</dc:title>
  <dc:creator>Administrator</dc:creator>
  <cp:lastModifiedBy>Administrator</cp:lastModifiedBy>
  <cp:revision>1</cp:revision>
  <dcterms:created xsi:type="dcterms:W3CDTF">2016-12-13T16:39:46Z</dcterms:created>
  <dcterms:modified xsi:type="dcterms:W3CDTF">2016-12-13T16:39:49Z</dcterms:modified>
</cp:coreProperties>
</file>