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2215-40C5-8504-00167E942B7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Sheet1!$C$2:$C$31</c:f>
            </c:numRef>
          </c:val>
          <c:smooth val="0"/>
          <c:extLst>
            <c:ext xmlns:c16="http://schemas.microsoft.com/office/drawing/2014/chart" uri="{C3380CC4-5D6E-409C-BE32-E72D297353CC}">
              <c16:uniqueId val="{00000001-2215-40C5-8504-00167E942B7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Sheet1!$D$2:$D$31</c:f>
            </c:numRef>
          </c:val>
          <c:smooth val="0"/>
          <c:extLst>
            <c:ext xmlns:c16="http://schemas.microsoft.com/office/drawing/2014/chart" uri="{C3380CC4-5D6E-409C-BE32-E72D297353CC}">
              <c16:uniqueId val="{00000002-2215-40C5-8504-00167E942B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264032"/>
        <c:axId val="237265672"/>
      </c:lineChart>
      <c:catAx>
        <c:axId val="23726403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265672"/>
        <c:crosses val="autoZero"/>
        <c:auto val="1"/>
        <c:lblAlgn val="ctr"/>
        <c:lblOffset val="100"/>
        <c:noMultiLvlLbl val="0"/>
      </c:catAx>
      <c:valAx>
        <c:axId val="237265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264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31001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1815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 Interactions Per Post</dc:title>
  <dc:creator>Administrator</dc:creator>
  <cp:lastModifiedBy>Administrator</cp:lastModifiedBy>
  <cp:revision>1</cp:revision>
  <dcterms:created xsi:type="dcterms:W3CDTF">2016-12-13T16:35:02Z</dcterms:created>
  <dcterms:modified xsi:type="dcterms:W3CDTF">2016-12-13T16:35:06Z</dcterms:modified>
</cp:coreProperties>
</file>