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Sheet1!$B$2:$B$31</c:f>
            </c:numRef>
          </c:val>
          <c:smooth val="0"/>
          <c:extLst>
            <c:ext xmlns:c16="http://schemas.microsoft.com/office/drawing/2014/chart" uri="{C3380CC4-5D6E-409C-BE32-E72D297353CC}">
              <c16:uniqueId val="{00000000-74D4-4EC0-8867-12BEAFDD0052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Sheet1!$C$2:$C$31</c:f>
            </c:numRef>
          </c:val>
          <c:smooth val="0"/>
          <c:extLst>
            <c:ext xmlns:c16="http://schemas.microsoft.com/office/drawing/2014/chart" uri="{C3380CC4-5D6E-409C-BE32-E72D297353CC}">
              <c16:uniqueId val="{00000001-74D4-4EC0-8867-12BEAFDD0052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Sheet1!$D$2:$D$31</c:f>
            </c:numRef>
          </c:val>
          <c:smooth val="0"/>
          <c:extLst>
            <c:ext xmlns:c16="http://schemas.microsoft.com/office/drawing/2014/chart" uri="{C3380CC4-5D6E-409C-BE32-E72D297353CC}">
              <c16:uniqueId val="{00000002-74D4-4EC0-8867-12BEAFDD00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5320792"/>
        <c:axId val="235322760"/>
      </c:lineChart>
      <c:catAx>
        <c:axId val="235320792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322760"/>
        <c:crosses val="autoZero"/>
        <c:auto val="1"/>
        <c:lblAlgn val="ctr"/>
        <c:lblOffset val="100"/>
        <c:noMultiLvlLbl val="0"/>
      </c:catAx>
      <c:valAx>
        <c:axId val="235322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320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Interactions Per Post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497957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11/01/2016 - 11/30/2016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784279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Average Interactions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Average Interactions Per Post</dc:title>
  <dc:creator>Administrator</dc:creator>
  <cp:lastModifiedBy>Administrator</cp:lastModifiedBy>
  <cp:revision>1</cp:revision>
  <dcterms:created xsi:type="dcterms:W3CDTF">2016-12-13T16:31:23Z</dcterms:created>
  <dcterms:modified xsi:type="dcterms:W3CDTF">2016-12-13T16:31:27Z</dcterms:modified>
</cp:coreProperties>
</file>