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3">
                  <c:v>1164</c:v>
                </c:pt>
                <c:pt idx="24">
                  <c:v>1168</c:v>
                </c:pt>
                <c:pt idx="25">
                  <c:v>1182</c:v>
                </c:pt>
                <c:pt idx="26">
                  <c:v>1191</c:v>
                </c:pt>
                <c:pt idx="27">
                  <c:v>1210</c:v>
                </c:pt>
                <c:pt idx="28">
                  <c:v>1232</c:v>
                </c:pt>
                <c:pt idx="29">
                  <c:v>1250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BF-4754-9C1B-7A8FF9259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548320"/>
        <c:axId val="234548648"/>
      </c:lineChart>
      <c:dateAx>
        <c:axId val="23454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48648"/>
        <c:crosses val="autoZero"/>
        <c:auto val="1"/>
        <c:lblOffset val="100"/>
        <c:baseTimeUnit val="days"/>
      </c:dateAx>
      <c:valAx>
        <c:axId val="23454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102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142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2016-12-13T15:19:27Z</dcterms:created>
  <dcterms:modified xsi:type="dcterms:W3CDTF">2016-12-13T15:19:31Z</dcterms:modified>
</cp:coreProperties>
</file>