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1.1271297509830001</c:v>
                </c:pt>
                <c:pt idx="9">
                  <c:v>0.69408067050811995</c:v>
                </c:pt>
                <c:pt idx="10">
                  <c:v>0</c:v>
                </c:pt>
                <c:pt idx="11">
                  <c:v>0</c:v>
                </c:pt>
                <c:pt idx="12">
                  <c:v>0.68045014394138004</c:v>
                </c:pt>
                <c:pt idx="13">
                  <c:v>0.13082155939299001</c:v>
                </c:pt>
                <c:pt idx="14">
                  <c:v>0</c:v>
                </c:pt>
                <c:pt idx="15">
                  <c:v>0.35294117647058998</c:v>
                </c:pt>
                <c:pt idx="16">
                  <c:v>0</c:v>
                </c:pt>
                <c:pt idx="17">
                  <c:v>0.65308254963427004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2.6102845210128001E-2</c:v>
                </c:pt>
                <c:pt idx="22">
                  <c:v>0</c:v>
                </c:pt>
                <c:pt idx="23">
                  <c:v>0.21746694502436001</c:v>
                </c:pt>
                <c:pt idx="24">
                  <c:v>0.41753653444675998</c:v>
                </c:pt>
                <c:pt idx="25">
                  <c:v>0</c:v>
                </c:pt>
                <c:pt idx="26">
                  <c:v>0.27407987470633999</c:v>
                </c:pt>
                <c:pt idx="27">
                  <c:v>0.37186847599165002</c:v>
                </c:pt>
                <c:pt idx="28">
                  <c:v>0.22958518132010999</c:v>
                </c:pt>
                <c:pt idx="29">
                  <c:v>0.70385818561001001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58-40F7-8B16-2C2CDDA227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0.89943502824859001</c:v>
                </c:pt>
                <c:pt idx="1">
                  <c:v>0.40624717883903999</c:v>
                </c:pt>
                <c:pt idx="2">
                  <c:v>0.87580874230709005</c:v>
                </c:pt>
                <c:pt idx="3">
                  <c:v>1.0567091572452001</c:v>
                </c:pt>
                <c:pt idx="4">
                  <c:v>0.77506299496039999</c:v>
                </c:pt>
                <c:pt idx="5">
                  <c:v>2.8237672694597</c:v>
                </c:pt>
                <c:pt idx="6">
                  <c:v>0.39096080673978001</c:v>
                </c:pt>
                <c:pt idx="7">
                  <c:v>1.3747704984103</c:v>
                </c:pt>
                <c:pt idx="8">
                  <c:v>0.65295589615264005</c:v>
                </c:pt>
                <c:pt idx="9">
                  <c:v>0.67605225610844</c:v>
                </c:pt>
                <c:pt idx="10">
                  <c:v>0.41538779599560999</c:v>
                </c:pt>
                <c:pt idx="11">
                  <c:v>1.4877246041629999</c:v>
                </c:pt>
                <c:pt idx="12">
                  <c:v>1.0217787052659999</c:v>
                </c:pt>
                <c:pt idx="13">
                  <c:v>0.52015316850749005</c:v>
                </c:pt>
                <c:pt idx="14">
                  <c:v>0.90271033813013002</c:v>
                </c:pt>
                <c:pt idx="15">
                  <c:v>0.55157593123209003</c:v>
                </c:pt>
                <c:pt idx="16">
                  <c:v>0.31992720922211998</c:v>
                </c:pt>
                <c:pt idx="17">
                  <c:v>0.52847850927309004</c:v>
                </c:pt>
                <c:pt idx="18">
                  <c:v>0.43509418509419001</c:v>
                </c:pt>
                <c:pt idx="19">
                  <c:v>2.8886845868720998</c:v>
                </c:pt>
                <c:pt idx="20">
                  <c:v>0.46046745084346002</c:v>
                </c:pt>
                <c:pt idx="21">
                  <c:v>0.68689991509003001</c:v>
                </c:pt>
                <c:pt idx="22">
                  <c:v>0.93315076035847999</c:v>
                </c:pt>
                <c:pt idx="23">
                  <c:v>0.85052832563084002</c:v>
                </c:pt>
                <c:pt idx="24">
                  <c:v>1.2758974951219</c:v>
                </c:pt>
                <c:pt idx="25">
                  <c:v>1.1129348076479999</c:v>
                </c:pt>
                <c:pt idx="26">
                  <c:v>1.0675708076404999</c:v>
                </c:pt>
                <c:pt idx="27">
                  <c:v>0.63606076188028005</c:v>
                </c:pt>
                <c:pt idx="28">
                  <c:v>0.45777764213995997</c:v>
                </c:pt>
                <c:pt idx="29">
                  <c:v>0.78388383903043002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58-40F7-8B16-2C2CDDA227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0.13607499244028001</c:v>
                </c:pt>
                <c:pt idx="2">
                  <c:v>7.5585789871503994E-2</c:v>
                </c:pt>
                <c:pt idx="3">
                  <c:v>0</c:v>
                </c:pt>
                <c:pt idx="4">
                  <c:v>0.15119443604475</c:v>
                </c:pt>
                <c:pt idx="5">
                  <c:v>0</c:v>
                </c:pt>
                <c:pt idx="6">
                  <c:v>0.12086417887898</c:v>
                </c:pt>
                <c:pt idx="7">
                  <c:v>0.30202355783751</c:v>
                </c:pt>
                <c:pt idx="8">
                  <c:v>0</c:v>
                </c:pt>
                <c:pt idx="9">
                  <c:v>7.5471698113208002E-2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0.39138943248531999</c:v>
                </c:pt>
                <c:pt idx="14">
                  <c:v>0</c:v>
                </c:pt>
                <c:pt idx="15">
                  <c:v>4.5119566852157997E-2</c:v>
                </c:pt>
                <c:pt idx="16">
                  <c:v>0.49616599007668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0.28519963974781998</c:v>
                </c:pt>
                <c:pt idx="21">
                  <c:v>0.16504126031508001</c:v>
                </c:pt>
                <c:pt idx="22">
                  <c:v>2.9998500074996E-2</c:v>
                </c:pt>
                <c:pt idx="23">
                  <c:v>0.13495276653171001</c:v>
                </c:pt>
                <c:pt idx="24">
                  <c:v>0.2023988005997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0.17972143178073999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58-40F7-8B16-2C2CDDA227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0.19860973187686001</c:v>
                </c:pt>
                <c:pt idx="27">
                  <c:v>0.24807740014884999</c:v>
                </c:pt>
                <c:pt idx="28">
                  <c:v>4.9566294919455002E-2</c:v>
                </c:pt>
                <c:pt idx="29">
                  <c:v>7.4257425742574004E-2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58-40F7-8B16-2C2CDDA22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66112"/>
        <c:axId val="233567424"/>
      </c:lineChart>
      <c:dateAx>
        <c:axId val="23356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7424"/>
        <c:crosses val="autoZero"/>
        <c:auto val="1"/>
        <c:lblOffset val="100"/>
        <c:baseTimeUnit val="days"/>
      </c:dateAx>
      <c:valAx>
        <c:axId val="23356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214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75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2016-12-13T14:38:53Z</dcterms:created>
  <dcterms:modified xsi:type="dcterms:W3CDTF">2016-12-13T14:38:57Z</dcterms:modified>
</cp:coreProperties>
</file>