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4BD-4F8F-BAA4-739CE0AA5B8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14BD-4F8F-BAA4-739CE0AA5B8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14BD-4F8F-BAA4-739CE0AA5B8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14BD-4F8F-BAA4-739CE0AA5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31224"/>
        <c:axId val="236130896"/>
      </c:lineChart>
      <c:catAx>
        <c:axId val="236131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30896"/>
        <c:crosses val="autoZero"/>
        <c:auto val="1"/>
        <c:lblAlgn val="ctr"/>
        <c:lblOffset val="100"/>
        <c:noMultiLvlLbl val="0"/>
      </c:catAx>
      <c:valAx>
        <c:axId val="23613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3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9832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54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2016-12-13T14:37:47Z</dcterms:created>
  <dcterms:modified xsi:type="dcterms:W3CDTF">2016-12-13T14:37:50Z</dcterms:modified>
</cp:coreProperties>
</file>