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3081</c:v>
                </c:pt>
                <c:pt idx="1">
                  <c:v>1249</c:v>
                </c:pt>
                <c:pt idx="2">
                  <c:v>639</c:v>
                </c:pt>
                <c:pt idx="3">
                  <c:v>133</c:v>
                </c:pt>
                <c:pt idx="4">
                  <c:v>109</c:v>
                </c:pt>
                <c:pt idx="5">
                  <c:v>967</c:v>
                </c:pt>
                <c:pt idx="6">
                  <c:v>1836</c:v>
                </c:pt>
                <c:pt idx="7">
                  <c:v>1535</c:v>
                </c:pt>
                <c:pt idx="8">
                  <c:v>33965</c:v>
                </c:pt>
                <c:pt idx="9">
                  <c:v>16470</c:v>
                </c:pt>
                <c:pt idx="10">
                  <c:v>5588</c:v>
                </c:pt>
                <c:pt idx="11">
                  <c:v>1623</c:v>
                </c:pt>
                <c:pt idx="12">
                  <c:v>2724</c:v>
                </c:pt>
                <c:pt idx="13">
                  <c:v>1235</c:v>
                </c:pt>
                <c:pt idx="14">
                  <c:v>914</c:v>
                </c:pt>
                <c:pt idx="15">
                  <c:v>2866</c:v>
                </c:pt>
                <c:pt idx="16">
                  <c:v>1419</c:v>
                </c:pt>
                <c:pt idx="17">
                  <c:v>1615</c:v>
                </c:pt>
                <c:pt idx="18">
                  <c:v>525</c:v>
                </c:pt>
                <c:pt idx="19">
                  <c:v>230</c:v>
                </c:pt>
                <c:pt idx="20">
                  <c:v>236</c:v>
                </c:pt>
                <c:pt idx="21">
                  <c:v>439</c:v>
                </c:pt>
                <c:pt idx="22">
                  <c:v>227</c:v>
                </c:pt>
                <c:pt idx="23">
                  <c:v>3535</c:v>
                </c:pt>
                <c:pt idx="24">
                  <c:v>1836</c:v>
                </c:pt>
                <c:pt idx="25">
                  <c:v>618</c:v>
                </c:pt>
                <c:pt idx="26">
                  <c:v>2440</c:v>
                </c:pt>
                <c:pt idx="27">
                  <c:v>7000</c:v>
                </c:pt>
                <c:pt idx="28">
                  <c:v>6730</c:v>
                </c:pt>
                <c:pt idx="29">
                  <c:v>4507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45-41ED-A7D3-E63B09A0E4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86323</c:v>
                </c:pt>
                <c:pt idx="1">
                  <c:v>89336</c:v>
                </c:pt>
                <c:pt idx="2">
                  <c:v>99708</c:v>
                </c:pt>
                <c:pt idx="3">
                  <c:v>198585</c:v>
                </c:pt>
                <c:pt idx="4">
                  <c:v>122849</c:v>
                </c:pt>
                <c:pt idx="5">
                  <c:v>282671</c:v>
                </c:pt>
                <c:pt idx="6">
                  <c:v>145470</c:v>
                </c:pt>
                <c:pt idx="7">
                  <c:v>167156</c:v>
                </c:pt>
                <c:pt idx="8">
                  <c:v>183758</c:v>
                </c:pt>
                <c:pt idx="9">
                  <c:v>176913</c:v>
                </c:pt>
                <c:pt idx="10">
                  <c:v>174187</c:v>
                </c:pt>
                <c:pt idx="11">
                  <c:v>267800</c:v>
                </c:pt>
                <c:pt idx="12">
                  <c:v>259259</c:v>
                </c:pt>
                <c:pt idx="13">
                  <c:v>67959</c:v>
                </c:pt>
                <c:pt idx="14">
                  <c:v>56535</c:v>
                </c:pt>
                <c:pt idx="15">
                  <c:v>161489</c:v>
                </c:pt>
                <c:pt idx="16">
                  <c:v>149052</c:v>
                </c:pt>
                <c:pt idx="17">
                  <c:v>267706</c:v>
                </c:pt>
                <c:pt idx="18">
                  <c:v>166986</c:v>
                </c:pt>
                <c:pt idx="19">
                  <c:v>320722</c:v>
                </c:pt>
                <c:pt idx="20">
                  <c:v>159553</c:v>
                </c:pt>
                <c:pt idx="21">
                  <c:v>108253</c:v>
                </c:pt>
                <c:pt idx="22">
                  <c:v>117882</c:v>
                </c:pt>
                <c:pt idx="23">
                  <c:v>204552</c:v>
                </c:pt>
                <c:pt idx="24">
                  <c:v>392136</c:v>
                </c:pt>
                <c:pt idx="25">
                  <c:v>416259</c:v>
                </c:pt>
                <c:pt idx="26">
                  <c:v>600619</c:v>
                </c:pt>
                <c:pt idx="27">
                  <c:v>472434</c:v>
                </c:pt>
                <c:pt idx="28">
                  <c:v>309363</c:v>
                </c:pt>
                <c:pt idx="29">
                  <c:v>277893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45-41ED-A7D3-E63B09A0E4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146</c:v>
                </c:pt>
                <c:pt idx="1">
                  <c:v>2051</c:v>
                </c:pt>
                <c:pt idx="2">
                  <c:v>3523</c:v>
                </c:pt>
                <c:pt idx="3">
                  <c:v>3730</c:v>
                </c:pt>
                <c:pt idx="4">
                  <c:v>4092</c:v>
                </c:pt>
                <c:pt idx="5">
                  <c:v>3052</c:v>
                </c:pt>
                <c:pt idx="6">
                  <c:v>4229</c:v>
                </c:pt>
                <c:pt idx="7">
                  <c:v>7094</c:v>
                </c:pt>
                <c:pt idx="8">
                  <c:v>4993</c:v>
                </c:pt>
                <c:pt idx="9">
                  <c:v>4367</c:v>
                </c:pt>
                <c:pt idx="10">
                  <c:v>1092</c:v>
                </c:pt>
                <c:pt idx="11">
                  <c:v>488</c:v>
                </c:pt>
                <c:pt idx="12">
                  <c:v>434</c:v>
                </c:pt>
                <c:pt idx="13">
                  <c:v>5031</c:v>
                </c:pt>
                <c:pt idx="14">
                  <c:v>4751</c:v>
                </c:pt>
                <c:pt idx="15">
                  <c:v>2383</c:v>
                </c:pt>
                <c:pt idx="16">
                  <c:v>4350</c:v>
                </c:pt>
                <c:pt idx="17">
                  <c:v>2341</c:v>
                </c:pt>
                <c:pt idx="18">
                  <c:v>829</c:v>
                </c:pt>
                <c:pt idx="19">
                  <c:v>181</c:v>
                </c:pt>
                <c:pt idx="20">
                  <c:v>3130</c:v>
                </c:pt>
                <c:pt idx="21">
                  <c:v>3696</c:v>
                </c:pt>
                <c:pt idx="22">
                  <c:v>3484</c:v>
                </c:pt>
                <c:pt idx="23">
                  <c:v>3617</c:v>
                </c:pt>
                <c:pt idx="24">
                  <c:v>5853</c:v>
                </c:pt>
                <c:pt idx="25">
                  <c:v>4455</c:v>
                </c:pt>
                <c:pt idx="26">
                  <c:v>2562</c:v>
                </c:pt>
                <c:pt idx="27">
                  <c:v>864</c:v>
                </c:pt>
                <c:pt idx="28">
                  <c:v>5035</c:v>
                </c:pt>
                <c:pt idx="29">
                  <c:v>1731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45-41ED-A7D3-E63B09A0E4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18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16</c:v>
                </c:pt>
                <c:pt idx="6">
                  <c:v>44</c:v>
                </c:pt>
                <c:pt idx="7">
                  <c:v>38</c:v>
                </c:pt>
                <c:pt idx="8">
                  <c:v>23</c:v>
                </c:pt>
                <c:pt idx="9">
                  <c:v>5</c:v>
                </c:pt>
                <c:pt idx="10">
                  <c:v>23</c:v>
                </c:pt>
                <c:pt idx="11">
                  <c:v>94</c:v>
                </c:pt>
                <c:pt idx="12">
                  <c:v>47</c:v>
                </c:pt>
                <c:pt idx="13">
                  <c:v>5</c:v>
                </c:pt>
                <c:pt idx="14">
                  <c:v>1</c:v>
                </c:pt>
                <c:pt idx="15">
                  <c:v>8</c:v>
                </c:pt>
                <c:pt idx="16">
                  <c:v>3</c:v>
                </c:pt>
                <c:pt idx="17">
                  <c:v>43</c:v>
                </c:pt>
                <c:pt idx="18">
                  <c:v>3</c:v>
                </c:pt>
                <c:pt idx="19">
                  <c:v>26</c:v>
                </c:pt>
                <c:pt idx="20">
                  <c:v>5</c:v>
                </c:pt>
                <c:pt idx="21">
                  <c:v>9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1</c:v>
                </c:pt>
                <c:pt idx="26">
                  <c:v>610</c:v>
                </c:pt>
                <c:pt idx="27">
                  <c:v>2930</c:v>
                </c:pt>
                <c:pt idx="28">
                  <c:v>3271</c:v>
                </c:pt>
                <c:pt idx="29">
                  <c:v>3103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45-41ED-A7D3-E63B09A0E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427080"/>
        <c:axId val="237423472"/>
      </c:lineChart>
      <c:dateAx>
        <c:axId val="237427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23472"/>
        <c:crosses val="autoZero"/>
        <c:auto val="1"/>
        <c:lblOffset val="100"/>
        <c:baseTimeUnit val="days"/>
      </c:dateAx>
      <c:valAx>
        <c:axId val="23742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2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9249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15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</dc:title>
  <dc:creator>Administrator</dc:creator>
  <cp:lastModifiedBy>Administrator</cp:lastModifiedBy>
  <cp:revision>1</cp:revision>
  <dcterms:created xsi:type="dcterms:W3CDTF">2016-12-13T14:33:52Z</dcterms:created>
  <dcterms:modified xsi:type="dcterms:W3CDTF">2016-12-13T14:33:56Z</dcterms:modified>
</cp:coreProperties>
</file>