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42674</c:v>
                </c:pt>
                <c:pt idx="1">
                  <c:v>42681</c:v>
                </c:pt>
                <c:pt idx="2">
                  <c:v>42688</c:v>
                </c:pt>
                <c:pt idx="3">
                  <c:v>42695</c:v>
                </c:pt>
                <c:pt idx="4">
                  <c:v>42702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14620</c:v>
                </c:pt>
                <c:pt idx="1">
                  <c:v>63741</c:v>
                </c:pt>
                <c:pt idx="2">
                  <c:v>8804</c:v>
                </c:pt>
                <c:pt idx="3">
                  <c:v>9331</c:v>
                </c:pt>
                <c:pt idx="4">
                  <c:v>137295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E-456B-8F58-AAAE1603F7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42674</c:v>
                </c:pt>
                <c:pt idx="1">
                  <c:v>42681</c:v>
                </c:pt>
                <c:pt idx="2">
                  <c:v>42688</c:v>
                </c:pt>
                <c:pt idx="3">
                  <c:v>42695</c:v>
                </c:pt>
                <c:pt idx="4">
                  <c:v>42702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999487</c:v>
                </c:pt>
                <c:pt idx="1">
                  <c:v>1374543</c:v>
                </c:pt>
                <c:pt idx="2">
                  <c:v>1190449</c:v>
                </c:pt>
                <c:pt idx="3">
                  <c:v>1999254</c:v>
                </c:pt>
                <c:pt idx="4">
                  <c:v>3318594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3E-456B-8F58-AAAE1603F70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42674</c:v>
                </c:pt>
                <c:pt idx="1">
                  <c:v>42681</c:v>
                </c:pt>
                <c:pt idx="2">
                  <c:v>42688</c:v>
                </c:pt>
                <c:pt idx="3">
                  <c:v>42695</c:v>
                </c:pt>
                <c:pt idx="4">
                  <c:v>42702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16656</c:v>
                </c:pt>
                <c:pt idx="1">
                  <c:v>22697</c:v>
                </c:pt>
                <c:pt idx="2">
                  <c:v>19866</c:v>
                </c:pt>
                <c:pt idx="3">
                  <c:v>26797</c:v>
                </c:pt>
                <c:pt idx="4">
                  <c:v>93464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3E-456B-8F58-AAAE1603F70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42674</c:v>
                </c:pt>
                <c:pt idx="1">
                  <c:v>42681</c:v>
                </c:pt>
                <c:pt idx="2">
                  <c:v>42688</c:v>
                </c:pt>
                <c:pt idx="3">
                  <c:v>42695</c:v>
                </c:pt>
                <c:pt idx="4">
                  <c:v>42702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74</c:v>
                </c:pt>
                <c:pt idx="1">
                  <c:v>274</c:v>
                </c:pt>
                <c:pt idx="2">
                  <c:v>89</c:v>
                </c:pt>
                <c:pt idx="3">
                  <c:v>640</c:v>
                </c:pt>
                <c:pt idx="4">
                  <c:v>154281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13E-456B-8F58-AAAE1603F7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566936"/>
        <c:axId val="154567592"/>
      </c:lineChart>
      <c:dateAx>
        <c:axId val="154566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567592"/>
        <c:crosses val="autoZero"/>
        <c:auto val="1"/>
        <c:lblOffset val="100"/>
        <c:baseTimeUnit val="days"/>
      </c:dateAx>
      <c:valAx>
        <c:axId val="15456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56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6281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10/31/2016 - 12/04/2016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0038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Impressions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</dc:title>
  <dc:creator>Administrator</dc:creator>
  <cp:lastModifiedBy>Administrator</cp:lastModifiedBy>
  <cp:revision>1</cp:revision>
  <dcterms:created xsi:type="dcterms:W3CDTF">2016-12-13T14:32:46Z</dcterms:created>
  <dcterms:modified xsi:type="dcterms:W3CDTF">2016-12-13T14:32:54Z</dcterms:modified>
</cp:coreProperties>
</file>