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0.10585797140344</c:v>
                </c:pt>
                <c:pt idx="25">
                  <c:v>6.3635957665341997E-2</c:v>
                </c:pt>
                <c:pt idx="26">
                  <c:v>0.12550312643882999</c:v>
                </c:pt>
                <c:pt idx="27">
                  <c:v>9.3337481665851998E-2</c:v>
                </c:pt>
                <c:pt idx="28">
                  <c:v>0</c:v>
                </c:pt>
                <c:pt idx="29">
                  <c:v>0.11949017525225999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6F-4CFC-9142-99B9C1973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301960"/>
        <c:axId val="225706656"/>
      </c:lineChart>
      <c:dateAx>
        <c:axId val="15630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06656"/>
        <c:crosses val="autoZero"/>
        <c:auto val="1"/>
        <c:lblOffset val="100"/>
        <c:baseTimeUnit val="days"/>
      </c:dateAx>
      <c:valAx>
        <c:axId val="22570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0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975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9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2016-12-13T12:30:52Z</dcterms:created>
  <dcterms:modified xsi:type="dcterms:W3CDTF">2016-12-13T12:30:55Z</dcterms:modified>
</cp:coreProperties>
</file>