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@skiverband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0.10585797140344</c:v>
                </c:pt>
                <c:pt idx="25">
                  <c:v>6.3635957665341997E-2</c:v>
                </c:pt>
                <c:pt idx="26">
                  <c:v>0.12550312643882999</c:v>
                </c:pt>
                <c:pt idx="27">
                  <c:v>9.3337481665851998E-2</c:v>
                </c:pt>
                <c:pt idx="28">
                  <c:v>0</c:v>
                </c:pt>
                <c:pt idx="29">
                  <c:v>0.11949017525225999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4F-4A82-9A16-5BDD606A5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036440"/>
        <c:axId val="143655792"/>
      </c:lineChart>
      <c:dateAx>
        <c:axId val="23003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655792"/>
        <c:crosses val="autoZero"/>
        <c:auto val="1"/>
        <c:lblOffset val="100"/>
        <c:baseTimeUnit val="days"/>
      </c:dateAx>
      <c:valAx>
        <c:axId val="14365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3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3232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065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2016-12-13T12:30:04Z</dcterms:created>
  <dcterms:modified xsi:type="dcterms:W3CDTF">2016-12-13T12:30:07Z</dcterms:modified>
</cp:coreProperties>
</file>