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@skiverband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3">
                  <c:v>22342</c:v>
                </c:pt>
                <c:pt idx="24">
                  <c:v>22373</c:v>
                </c:pt>
                <c:pt idx="25">
                  <c:v>22414</c:v>
                </c:pt>
                <c:pt idx="26">
                  <c:v>22473</c:v>
                </c:pt>
                <c:pt idx="27">
                  <c:v>22525</c:v>
                </c:pt>
                <c:pt idx="28">
                  <c:v>22573</c:v>
                </c:pt>
                <c:pt idx="29">
                  <c:v>22619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46-4211-BF17-0DE65BB2B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511896"/>
        <c:axId val="165511240"/>
      </c:lineChart>
      <c:dateAx>
        <c:axId val="16551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11240"/>
        <c:crosses val="autoZero"/>
        <c:auto val="1"/>
        <c:lblOffset val="100"/>
        <c:baseTimeUnit val="days"/>
      </c:dateAx>
      <c:valAx>
        <c:axId val="16551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1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700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74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2016-12-13T12:22:21Z</dcterms:created>
  <dcterms:modified xsi:type="dcterms:W3CDTF">2016-12-13T12:22:24Z</dcterms:modified>
</cp:coreProperties>
</file>