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@skiverband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3</c:v>
                </c:pt>
                <c:pt idx="25">
                  <c:v>8</c:v>
                </c:pt>
                <c:pt idx="26">
                  <c:v>6</c:v>
                </c:pt>
                <c:pt idx="27">
                  <c:v>1</c:v>
                </c:pt>
                <c:pt idx="28">
                  <c:v>0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9A-44E9-8E04-F80DDD895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556632"/>
        <c:axId val="154555648"/>
      </c:lineChart>
      <c:dateAx>
        <c:axId val="15455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55648"/>
        <c:crosses val="autoZero"/>
        <c:auto val="1"/>
        <c:lblOffset val="100"/>
        <c:baseTimeUnit val="days"/>
      </c:dateAx>
      <c:valAx>
        <c:axId val="15455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5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9692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88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</dc:title>
  <dc:creator>Administrator</dc:creator>
  <cp:lastModifiedBy>Administrator</cp:lastModifiedBy>
  <cp:revision>1</cp:revision>
  <dcterms:created xsi:type="dcterms:W3CDTF">2016-12-13T12:14:57Z</dcterms:created>
  <dcterms:modified xsi:type="dcterms:W3CDTF">2016-12-13T12:15:00Z</dcterms:modified>
</cp:coreProperties>
</file>