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E1AE-4B32-B395-C2E18FECA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955872"/>
        <c:axId val="166953904"/>
      </c:lineChart>
      <c:catAx>
        <c:axId val="1669558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53904"/>
        <c:crosses val="autoZero"/>
        <c:auto val="1"/>
        <c:lblAlgn val="ctr"/>
        <c:lblOffset val="100"/>
        <c:noMultiLvlLbl val="0"/>
      </c:catAx>
      <c:valAx>
        <c:axId val="166953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5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12/13/2016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36906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1208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Administrator</dc:creator>
  <cp:lastModifiedBy>Administrator</cp:lastModifiedBy>
  <cp:revision>1</cp:revision>
  <dcterms:created xsi:type="dcterms:W3CDTF">2016-12-13T12:14:15Z</dcterms:created>
  <dcterms:modified xsi:type="dcterms:W3CDTF">2016-12-13T12:14:18Z</dcterms:modified>
</cp:coreProperties>
</file>