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1902</c:v>
                </c:pt>
                <c:pt idx="1">
                  <c:v>747</c:v>
                </c:pt>
                <c:pt idx="2">
                  <c:v>513</c:v>
                </c:pt>
                <c:pt idx="3">
                  <c:v>75</c:v>
                </c:pt>
                <c:pt idx="4">
                  <c:v>65</c:v>
                </c:pt>
                <c:pt idx="5">
                  <c:v>901</c:v>
                </c:pt>
                <c:pt idx="6">
                  <c:v>1770</c:v>
                </c:pt>
                <c:pt idx="7">
                  <c:v>1386</c:v>
                </c:pt>
                <c:pt idx="8">
                  <c:v>21561</c:v>
                </c:pt>
                <c:pt idx="9">
                  <c:v>10469</c:v>
                </c:pt>
                <c:pt idx="10">
                  <c:v>4243</c:v>
                </c:pt>
                <c:pt idx="11">
                  <c:v>1322</c:v>
                </c:pt>
                <c:pt idx="12">
                  <c:v>2099</c:v>
                </c:pt>
                <c:pt idx="13">
                  <c:v>873</c:v>
                </c:pt>
                <c:pt idx="14">
                  <c:v>811</c:v>
                </c:pt>
                <c:pt idx="15">
                  <c:v>1661</c:v>
                </c:pt>
                <c:pt idx="16">
                  <c:v>883</c:v>
                </c:pt>
                <c:pt idx="17">
                  <c:v>1021</c:v>
                </c:pt>
                <c:pt idx="18">
                  <c:v>324</c:v>
                </c:pt>
                <c:pt idx="19">
                  <c:v>175</c:v>
                </c:pt>
                <c:pt idx="20">
                  <c:v>144</c:v>
                </c:pt>
                <c:pt idx="21">
                  <c:v>267</c:v>
                </c:pt>
                <c:pt idx="22">
                  <c:v>170</c:v>
                </c:pt>
                <c:pt idx="23">
                  <c:v>1524</c:v>
                </c:pt>
                <c:pt idx="24">
                  <c:v>951</c:v>
                </c:pt>
                <c:pt idx="25">
                  <c:v>429</c:v>
                </c:pt>
                <c:pt idx="26">
                  <c:v>1569</c:v>
                </c:pt>
                <c:pt idx="27">
                  <c:v>3072</c:v>
                </c:pt>
                <c:pt idx="28">
                  <c:v>2234</c:v>
                </c:pt>
                <c:pt idx="29">
                  <c:v>1840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63-4511-8040-275067B9B3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 Nordisch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47745</c:v>
                </c:pt>
                <c:pt idx="1">
                  <c:v>38510</c:v>
                </c:pt>
                <c:pt idx="2">
                  <c:v>42127</c:v>
                </c:pt>
                <c:pt idx="3">
                  <c:v>63106</c:v>
                </c:pt>
                <c:pt idx="4">
                  <c:v>47323</c:v>
                </c:pt>
                <c:pt idx="5">
                  <c:v>152610</c:v>
                </c:pt>
                <c:pt idx="6">
                  <c:v>66620</c:v>
                </c:pt>
                <c:pt idx="7">
                  <c:v>79121</c:v>
                </c:pt>
                <c:pt idx="8">
                  <c:v>73128</c:v>
                </c:pt>
                <c:pt idx="9">
                  <c:v>59275</c:v>
                </c:pt>
                <c:pt idx="10">
                  <c:v>42833</c:v>
                </c:pt>
                <c:pt idx="11">
                  <c:v>90412</c:v>
                </c:pt>
                <c:pt idx="12">
                  <c:v>95348</c:v>
                </c:pt>
                <c:pt idx="13">
                  <c:v>37301</c:v>
                </c:pt>
                <c:pt idx="14">
                  <c:v>28883</c:v>
                </c:pt>
                <c:pt idx="15">
                  <c:v>56457</c:v>
                </c:pt>
                <c:pt idx="16">
                  <c:v>62218</c:v>
                </c:pt>
                <c:pt idx="17">
                  <c:v>96218</c:v>
                </c:pt>
                <c:pt idx="18">
                  <c:v>61174</c:v>
                </c:pt>
                <c:pt idx="19">
                  <c:v>156494</c:v>
                </c:pt>
                <c:pt idx="20">
                  <c:v>71774</c:v>
                </c:pt>
                <c:pt idx="21">
                  <c:v>50739</c:v>
                </c:pt>
                <c:pt idx="22">
                  <c:v>49986</c:v>
                </c:pt>
                <c:pt idx="23">
                  <c:v>65090</c:v>
                </c:pt>
                <c:pt idx="24">
                  <c:v>115936</c:v>
                </c:pt>
                <c:pt idx="25">
                  <c:v>133641</c:v>
                </c:pt>
                <c:pt idx="26">
                  <c:v>157494</c:v>
                </c:pt>
                <c:pt idx="27">
                  <c:v>173646</c:v>
                </c:pt>
                <c:pt idx="28">
                  <c:v>101573</c:v>
                </c:pt>
                <c:pt idx="29">
                  <c:v>96322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263-4511-8040-275067B9B3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 360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25</c:v>
                </c:pt>
                <c:pt idx="1">
                  <c:v>1129</c:v>
                </c:pt>
                <c:pt idx="2">
                  <c:v>1990</c:v>
                </c:pt>
                <c:pt idx="3">
                  <c:v>1988</c:v>
                </c:pt>
                <c:pt idx="4">
                  <c:v>2101</c:v>
                </c:pt>
                <c:pt idx="5">
                  <c:v>1728</c:v>
                </c:pt>
                <c:pt idx="6">
                  <c:v>2379</c:v>
                </c:pt>
                <c:pt idx="7">
                  <c:v>3555</c:v>
                </c:pt>
                <c:pt idx="8">
                  <c:v>2521</c:v>
                </c:pt>
                <c:pt idx="9">
                  <c:v>2637</c:v>
                </c:pt>
                <c:pt idx="10">
                  <c:v>615</c:v>
                </c:pt>
                <c:pt idx="11">
                  <c:v>184</c:v>
                </c:pt>
                <c:pt idx="12">
                  <c:v>145</c:v>
                </c:pt>
                <c:pt idx="13">
                  <c:v>2988</c:v>
                </c:pt>
                <c:pt idx="14">
                  <c:v>3136</c:v>
                </c:pt>
                <c:pt idx="15">
                  <c:v>1434</c:v>
                </c:pt>
                <c:pt idx="16">
                  <c:v>2335</c:v>
                </c:pt>
                <c:pt idx="17">
                  <c:v>1286</c:v>
                </c:pt>
                <c:pt idx="18">
                  <c:v>398</c:v>
                </c:pt>
                <c:pt idx="19">
                  <c:v>138</c:v>
                </c:pt>
                <c:pt idx="20">
                  <c:v>2001</c:v>
                </c:pt>
                <c:pt idx="21">
                  <c:v>2282</c:v>
                </c:pt>
                <c:pt idx="22">
                  <c:v>2316</c:v>
                </c:pt>
                <c:pt idx="23">
                  <c:v>2605</c:v>
                </c:pt>
                <c:pt idx="24">
                  <c:v>2942</c:v>
                </c:pt>
                <c:pt idx="25">
                  <c:v>2219</c:v>
                </c:pt>
                <c:pt idx="26">
                  <c:v>1728</c:v>
                </c:pt>
                <c:pt idx="27">
                  <c:v>730</c:v>
                </c:pt>
                <c:pt idx="28">
                  <c:v>2630</c:v>
                </c:pt>
                <c:pt idx="29">
                  <c:v>1269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263-4511-8040-275067B9B30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42675</c:v>
                </c:pt>
                <c:pt idx="1">
                  <c:v>42676</c:v>
                </c:pt>
                <c:pt idx="2">
                  <c:v>42677</c:v>
                </c:pt>
                <c:pt idx="3">
                  <c:v>42678</c:v>
                </c:pt>
                <c:pt idx="4">
                  <c:v>42679</c:v>
                </c:pt>
                <c:pt idx="5">
                  <c:v>42680</c:v>
                </c:pt>
                <c:pt idx="6">
                  <c:v>42681</c:v>
                </c:pt>
                <c:pt idx="7">
                  <c:v>42682</c:v>
                </c:pt>
                <c:pt idx="8">
                  <c:v>42683</c:v>
                </c:pt>
                <c:pt idx="9">
                  <c:v>42684</c:v>
                </c:pt>
                <c:pt idx="10">
                  <c:v>42685</c:v>
                </c:pt>
                <c:pt idx="11">
                  <c:v>42686</c:v>
                </c:pt>
                <c:pt idx="12">
                  <c:v>42687</c:v>
                </c:pt>
                <c:pt idx="13">
                  <c:v>42688</c:v>
                </c:pt>
                <c:pt idx="14">
                  <c:v>42689</c:v>
                </c:pt>
                <c:pt idx="15">
                  <c:v>42690</c:v>
                </c:pt>
                <c:pt idx="16">
                  <c:v>42691</c:v>
                </c:pt>
                <c:pt idx="17">
                  <c:v>42692</c:v>
                </c:pt>
                <c:pt idx="18">
                  <c:v>42693</c:v>
                </c:pt>
                <c:pt idx="19">
                  <c:v>42694</c:v>
                </c:pt>
                <c:pt idx="20">
                  <c:v>42695</c:v>
                </c:pt>
                <c:pt idx="21">
                  <c:v>42696</c:v>
                </c:pt>
                <c:pt idx="22">
                  <c:v>42697</c:v>
                </c:pt>
                <c:pt idx="23">
                  <c:v>42698</c:v>
                </c:pt>
                <c:pt idx="24">
                  <c:v>42699</c:v>
                </c:pt>
                <c:pt idx="25">
                  <c:v>42700</c:v>
                </c:pt>
                <c:pt idx="26">
                  <c:v>42701</c:v>
                </c:pt>
                <c:pt idx="27">
                  <c:v>42702</c:v>
                </c:pt>
                <c:pt idx="28">
                  <c:v>42703</c:v>
                </c:pt>
                <c:pt idx="29">
                  <c:v>42704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</c:v>
                </c:pt>
                <c:pt idx="1">
                  <c:v>6</c:v>
                </c:pt>
                <c:pt idx="2">
                  <c:v>7</c:v>
                </c:pt>
                <c:pt idx="3">
                  <c:v>4</c:v>
                </c:pt>
                <c:pt idx="4">
                  <c:v>4</c:v>
                </c:pt>
                <c:pt idx="5">
                  <c:v>7</c:v>
                </c:pt>
                <c:pt idx="6">
                  <c:v>25</c:v>
                </c:pt>
                <c:pt idx="7">
                  <c:v>15</c:v>
                </c:pt>
                <c:pt idx="8">
                  <c:v>5</c:v>
                </c:pt>
                <c:pt idx="9">
                  <c:v>2</c:v>
                </c:pt>
                <c:pt idx="10">
                  <c:v>4</c:v>
                </c:pt>
                <c:pt idx="11">
                  <c:v>53</c:v>
                </c:pt>
                <c:pt idx="12">
                  <c:v>24</c:v>
                </c:pt>
                <c:pt idx="13">
                  <c:v>4</c:v>
                </c:pt>
                <c:pt idx="14">
                  <c:v>1</c:v>
                </c:pt>
                <c:pt idx="15">
                  <c:v>8</c:v>
                </c:pt>
                <c:pt idx="16">
                  <c:v>3</c:v>
                </c:pt>
                <c:pt idx="17">
                  <c:v>5</c:v>
                </c:pt>
                <c:pt idx="18">
                  <c:v>2</c:v>
                </c:pt>
                <c:pt idx="19">
                  <c:v>12</c:v>
                </c:pt>
                <c:pt idx="20">
                  <c:v>5</c:v>
                </c:pt>
                <c:pt idx="21">
                  <c:v>6</c:v>
                </c:pt>
                <c:pt idx="22">
                  <c:v>3</c:v>
                </c:pt>
                <c:pt idx="23">
                  <c:v>2</c:v>
                </c:pt>
                <c:pt idx="24">
                  <c:v>4</c:v>
                </c:pt>
                <c:pt idx="25">
                  <c:v>1</c:v>
                </c:pt>
                <c:pt idx="26">
                  <c:v>415</c:v>
                </c:pt>
                <c:pt idx="27">
                  <c:v>1485</c:v>
                </c:pt>
                <c:pt idx="28">
                  <c:v>1043</c:v>
                </c:pt>
                <c:pt idx="29">
                  <c:v>860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263-4511-8040-275067B9B3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554848"/>
        <c:axId val="229556160"/>
      </c:lineChart>
      <c:dateAx>
        <c:axId val="229554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556160"/>
        <c:crosses val="autoZero"/>
        <c:auto val="1"/>
        <c:lblOffset val="100"/>
        <c:baseTimeUnit val="days"/>
      </c:dateAx>
      <c:valAx>
        <c:axId val="22955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55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05948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7350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</dc:title>
  <dc:creator>Administrator</dc:creator>
  <cp:lastModifiedBy>Administrator</cp:lastModifiedBy>
  <cp:revision>1</cp:revision>
  <dcterms:created xsi:type="dcterms:W3CDTF">2016-12-13T12:08:39Z</dcterms:created>
  <dcterms:modified xsi:type="dcterms:W3CDTF">2016-12-13T12:08:42Z</dcterms:modified>
</cp:coreProperties>
</file>