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99</c:v>
                </c:pt>
                <c:pt idx="1">
                  <c:v>17</c:v>
                </c:pt>
                <c:pt idx="2">
                  <c:v>18</c:v>
                </c:pt>
                <c:pt idx="3">
                  <c:v>10</c:v>
                </c:pt>
                <c:pt idx="4">
                  <c:v>6</c:v>
                </c:pt>
                <c:pt idx="5">
                  <c:v>7</c:v>
                </c:pt>
                <c:pt idx="6">
                  <c:v>18</c:v>
                </c:pt>
                <c:pt idx="7">
                  <c:v>18</c:v>
                </c:pt>
                <c:pt idx="8">
                  <c:v>1028</c:v>
                </c:pt>
                <c:pt idx="9">
                  <c:v>529</c:v>
                </c:pt>
                <c:pt idx="10">
                  <c:v>140</c:v>
                </c:pt>
                <c:pt idx="11">
                  <c:v>32</c:v>
                </c:pt>
                <c:pt idx="12">
                  <c:v>112</c:v>
                </c:pt>
                <c:pt idx="13">
                  <c:v>48</c:v>
                </c:pt>
                <c:pt idx="14">
                  <c:v>20</c:v>
                </c:pt>
                <c:pt idx="15">
                  <c:v>141</c:v>
                </c:pt>
                <c:pt idx="16">
                  <c:v>50</c:v>
                </c:pt>
                <c:pt idx="17">
                  <c:v>119</c:v>
                </c:pt>
                <c:pt idx="18">
                  <c:v>26</c:v>
                </c:pt>
                <c:pt idx="19">
                  <c:v>14</c:v>
                </c:pt>
                <c:pt idx="20">
                  <c:v>10</c:v>
                </c:pt>
                <c:pt idx="21">
                  <c:v>19</c:v>
                </c:pt>
                <c:pt idx="22">
                  <c:v>13</c:v>
                </c:pt>
                <c:pt idx="23">
                  <c:v>162</c:v>
                </c:pt>
                <c:pt idx="24">
                  <c:v>122</c:v>
                </c:pt>
                <c:pt idx="25">
                  <c:v>44</c:v>
                </c:pt>
                <c:pt idx="26">
                  <c:v>62</c:v>
                </c:pt>
                <c:pt idx="27">
                  <c:v>253</c:v>
                </c:pt>
                <c:pt idx="28">
                  <c:v>163</c:v>
                </c:pt>
                <c:pt idx="29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C3-43A6-A6F5-AC41B2FE29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2641</c:v>
                </c:pt>
                <c:pt idx="1">
                  <c:v>2161</c:v>
                </c:pt>
                <c:pt idx="2">
                  <c:v>1995</c:v>
                </c:pt>
                <c:pt idx="3">
                  <c:v>4235</c:v>
                </c:pt>
                <c:pt idx="4">
                  <c:v>2738</c:v>
                </c:pt>
                <c:pt idx="5">
                  <c:v>7769</c:v>
                </c:pt>
                <c:pt idx="6">
                  <c:v>3654</c:v>
                </c:pt>
                <c:pt idx="7">
                  <c:v>4235</c:v>
                </c:pt>
                <c:pt idx="8">
                  <c:v>5333</c:v>
                </c:pt>
                <c:pt idx="9">
                  <c:v>3455</c:v>
                </c:pt>
                <c:pt idx="10">
                  <c:v>2896</c:v>
                </c:pt>
                <c:pt idx="11">
                  <c:v>4219</c:v>
                </c:pt>
                <c:pt idx="12">
                  <c:v>5220</c:v>
                </c:pt>
                <c:pt idx="13">
                  <c:v>1311</c:v>
                </c:pt>
                <c:pt idx="14">
                  <c:v>1234</c:v>
                </c:pt>
                <c:pt idx="15">
                  <c:v>4142</c:v>
                </c:pt>
                <c:pt idx="16">
                  <c:v>2896</c:v>
                </c:pt>
                <c:pt idx="17">
                  <c:v>7309</c:v>
                </c:pt>
                <c:pt idx="18">
                  <c:v>4551</c:v>
                </c:pt>
                <c:pt idx="19">
                  <c:v>7877</c:v>
                </c:pt>
                <c:pt idx="20">
                  <c:v>2851</c:v>
                </c:pt>
                <c:pt idx="21">
                  <c:v>2167</c:v>
                </c:pt>
                <c:pt idx="22">
                  <c:v>2184</c:v>
                </c:pt>
                <c:pt idx="23">
                  <c:v>3927</c:v>
                </c:pt>
                <c:pt idx="24">
                  <c:v>6975</c:v>
                </c:pt>
                <c:pt idx="25">
                  <c:v>6398</c:v>
                </c:pt>
                <c:pt idx="26">
                  <c:v>8597</c:v>
                </c:pt>
                <c:pt idx="27">
                  <c:v>9189</c:v>
                </c:pt>
                <c:pt idx="28">
                  <c:v>7624</c:v>
                </c:pt>
                <c:pt idx="29">
                  <c:v>5577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C3-43A6-A6F5-AC41B2FE29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37</c:v>
                </c:pt>
                <c:pt idx="2">
                  <c:v>32</c:v>
                </c:pt>
                <c:pt idx="3">
                  <c:v>9</c:v>
                </c:pt>
                <c:pt idx="4">
                  <c:v>25</c:v>
                </c:pt>
                <c:pt idx="5">
                  <c:v>18</c:v>
                </c:pt>
                <c:pt idx="6">
                  <c:v>30</c:v>
                </c:pt>
                <c:pt idx="7">
                  <c:v>56</c:v>
                </c:pt>
                <c:pt idx="8">
                  <c:v>10</c:v>
                </c:pt>
                <c:pt idx="9">
                  <c:v>21</c:v>
                </c:pt>
                <c:pt idx="10">
                  <c:v>12</c:v>
                </c:pt>
                <c:pt idx="11">
                  <c:v>9</c:v>
                </c:pt>
                <c:pt idx="12">
                  <c:v>9</c:v>
                </c:pt>
                <c:pt idx="13">
                  <c:v>131</c:v>
                </c:pt>
                <c:pt idx="14">
                  <c:v>91</c:v>
                </c:pt>
                <c:pt idx="15">
                  <c:v>28</c:v>
                </c:pt>
                <c:pt idx="16">
                  <c:v>115</c:v>
                </c:pt>
                <c:pt idx="17">
                  <c:v>68</c:v>
                </c:pt>
                <c:pt idx="18">
                  <c:v>18</c:v>
                </c:pt>
                <c:pt idx="19">
                  <c:v>6</c:v>
                </c:pt>
                <c:pt idx="20">
                  <c:v>44</c:v>
                </c:pt>
                <c:pt idx="21">
                  <c:v>29</c:v>
                </c:pt>
                <c:pt idx="22">
                  <c:v>12</c:v>
                </c:pt>
                <c:pt idx="23">
                  <c:v>18</c:v>
                </c:pt>
                <c:pt idx="24">
                  <c:v>66</c:v>
                </c:pt>
                <c:pt idx="25">
                  <c:v>15</c:v>
                </c:pt>
                <c:pt idx="26">
                  <c:v>6</c:v>
                </c:pt>
                <c:pt idx="27">
                  <c:v>3</c:v>
                </c:pt>
                <c:pt idx="28">
                  <c:v>44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C3-43A6-A6F5-AC41B2FE29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5</c:v>
                </c:pt>
                <c:pt idx="13">
                  <c:v>3</c:v>
                </c:pt>
                <c:pt idx="14">
                  <c:v>2</c:v>
                </c:pt>
                <c:pt idx="15">
                  <c:v>6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5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5</c:v>
                </c:pt>
                <c:pt idx="25">
                  <c:v>3</c:v>
                </c:pt>
                <c:pt idx="26">
                  <c:v>28</c:v>
                </c:pt>
                <c:pt idx="27">
                  <c:v>63</c:v>
                </c:pt>
                <c:pt idx="28">
                  <c:v>27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C3-43A6-A6F5-AC41B2FE2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071040"/>
        <c:axId val="232069400"/>
      </c:lineChart>
      <c:dateAx>
        <c:axId val="23207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69400"/>
        <c:crosses val="autoZero"/>
        <c:auto val="1"/>
        <c:lblOffset val="100"/>
        <c:baseTimeUnit val="days"/>
      </c:dateAx>
      <c:valAx>
        <c:axId val="23206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7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Engaged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928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434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Users</dc:title>
  <dc:creator>Administrator</dc:creator>
  <cp:lastModifiedBy>Administrator</cp:lastModifiedBy>
  <cp:revision>1</cp:revision>
  <dcterms:created xsi:type="dcterms:W3CDTF">2016-12-13T12:06:58Z</dcterms:created>
  <dcterms:modified xsi:type="dcterms:W3CDTF">2016-12-13T12:07:02Z</dcterms:modified>
</cp:coreProperties>
</file>