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C765-42F1-8C37-028C98EDCC5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C765-42F1-8C37-028C98EDCC5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C765-42F1-8C37-028C98EDCC5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C765-42F1-8C37-028C98EDCC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004560"/>
        <c:axId val="167002920"/>
      </c:lineChart>
      <c:catAx>
        <c:axId val="16700456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02920"/>
        <c:crosses val="autoZero"/>
        <c:auto val="1"/>
        <c:lblAlgn val="ctr"/>
        <c:lblOffset val="100"/>
        <c:noMultiLvlLbl val="0"/>
      </c:catAx>
      <c:valAx>
        <c:axId val="16700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0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0221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3391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</dc:title>
  <dc:creator>Administrator</dc:creator>
  <cp:lastModifiedBy>Administrator</cp:lastModifiedBy>
  <cp:revision>1</cp:revision>
  <dcterms:created xsi:type="dcterms:W3CDTF">2016-12-13T12:03:12Z</dcterms:created>
  <dcterms:modified xsi:type="dcterms:W3CDTF">2016-12-13T12:03:15Z</dcterms:modified>
</cp:coreProperties>
</file>