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3</c:v>
                </c:pt>
                <c:pt idx="24">
                  <c:v>1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5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39-4945-89AA-DDBCE41C19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5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2</c:v>
                </c:pt>
                <c:pt idx="8">
                  <c:v>4</c:v>
                </c:pt>
                <c:pt idx="9">
                  <c:v>4</c:v>
                </c:pt>
                <c:pt idx="10">
                  <c:v>7</c:v>
                </c:pt>
                <c:pt idx="11">
                  <c:v>4</c:v>
                </c:pt>
                <c:pt idx="12">
                  <c:v>4</c:v>
                </c:pt>
                <c:pt idx="13">
                  <c:v>1</c:v>
                </c:pt>
                <c:pt idx="14">
                  <c:v>1</c:v>
                </c:pt>
                <c:pt idx="15">
                  <c:v>4</c:v>
                </c:pt>
                <c:pt idx="16">
                  <c:v>3</c:v>
                </c:pt>
                <c:pt idx="17">
                  <c:v>6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2</c:v>
                </c:pt>
                <c:pt idx="22">
                  <c:v>3</c:v>
                </c:pt>
                <c:pt idx="23">
                  <c:v>5</c:v>
                </c:pt>
                <c:pt idx="24">
                  <c:v>9</c:v>
                </c:pt>
                <c:pt idx="25">
                  <c:v>9</c:v>
                </c:pt>
                <c:pt idx="26">
                  <c:v>14</c:v>
                </c:pt>
                <c:pt idx="27">
                  <c:v>8</c:v>
                </c:pt>
                <c:pt idx="28">
                  <c:v>7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39-4945-89AA-DDBCE41C19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360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A39-4945-89AA-DDBCE41C19B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A39-4945-89AA-DDBCE41C19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495024"/>
        <c:axId val="234492728"/>
      </c:lineChart>
      <c:dateAx>
        <c:axId val="234495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492728"/>
        <c:crosses val="autoZero"/>
        <c:auto val="1"/>
        <c:lblOffset val="100"/>
        <c:baseTimeUnit val="days"/>
      </c:dateAx>
      <c:valAx>
        <c:axId val="234492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49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3558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3899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</dc:title>
  <dc:creator>Administrator</dc:creator>
  <cp:lastModifiedBy>Administrator</cp:lastModifiedBy>
  <cp:revision>1</cp:revision>
  <dcterms:created xsi:type="dcterms:W3CDTF">2016-12-13T11:59:29Z</dcterms:created>
  <dcterms:modified xsi:type="dcterms:W3CDTF">2016-12-13T11:59:38Z</dcterms:modified>
</cp:coreProperties>
</file>